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9" r:id="rId4"/>
    <p:sldMasterId id="2147483674" r:id="rId5"/>
    <p:sldMasterId id="2147483680" r:id="rId6"/>
    <p:sldMasterId id="2147483668" r:id="rId7"/>
  </p:sldMasterIdLst>
  <p:notesMasterIdLst>
    <p:notesMasterId r:id="rId20"/>
  </p:notesMasterIdLst>
  <p:handoutMasterIdLst>
    <p:handoutMasterId r:id="rId21"/>
  </p:handoutMasterIdLst>
  <p:sldIdLst>
    <p:sldId id="260" r:id="rId8"/>
    <p:sldId id="261" r:id="rId9"/>
    <p:sldId id="268" r:id="rId10"/>
    <p:sldId id="269" r:id="rId11"/>
    <p:sldId id="334" r:id="rId12"/>
    <p:sldId id="335" r:id="rId13"/>
    <p:sldId id="272" r:id="rId14"/>
    <p:sldId id="277" r:id="rId15"/>
    <p:sldId id="278" r:id="rId16"/>
    <p:sldId id="285" r:id="rId17"/>
    <p:sldId id="303" r:id="rId18"/>
    <p:sldId id="305" r:id="rId19"/>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4128">
          <p15:clr>
            <a:srgbClr val="A4A3A4"/>
          </p15:clr>
        </p15:guide>
        <p15:guide id="3" orient="horz" pos="1428">
          <p15:clr>
            <a:srgbClr val="A4A3A4"/>
          </p15:clr>
        </p15:guide>
        <p15:guide id="4"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1" autoAdjust="0"/>
    <p:restoredTop sz="68162" autoAdjust="0"/>
  </p:normalViewPr>
  <p:slideViewPr>
    <p:cSldViewPr snapToGrid="0" snapToObjects="1">
      <p:cViewPr varScale="1">
        <p:scale>
          <a:sx n="88" d="100"/>
          <a:sy n="88" d="100"/>
        </p:scale>
        <p:origin x="2478" y="84"/>
      </p:cViewPr>
      <p:guideLst>
        <p:guide orient="horz"/>
        <p:guide orient="horz" pos="4128"/>
        <p:guide orient="horz" pos="1428"/>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76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9259D11-7DD9-42AD-B786-1352A0CCE20B}" type="slidenum">
              <a:rPr lang="en-US" smtClean="0"/>
              <a:t>‹#›</a:t>
            </a:fld>
            <a:endParaRPr lang="en-US" dirty="0"/>
          </a:p>
        </p:txBody>
      </p:sp>
    </p:spTree>
    <p:extLst>
      <p:ext uri="{BB962C8B-B14F-4D97-AF65-F5344CB8AC3E}">
        <p14:creationId xmlns:p14="http://schemas.microsoft.com/office/powerpoint/2010/main" val="38646025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74B60785-9338-114B-891F-4D52A71C2C76}" type="slidenum">
              <a:rPr lang="en-US" smtClean="0"/>
              <a:t>‹#›</a:t>
            </a:fld>
            <a:endParaRPr lang="en-US" dirty="0"/>
          </a:p>
        </p:txBody>
      </p:sp>
    </p:spTree>
    <p:extLst>
      <p:ext uri="{BB962C8B-B14F-4D97-AF65-F5344CB8AC3E}">
        <p14:creationId xmlns:p14="http://schemas.microsoft.com/office/powerpoint/2010/main" val="165207451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4B60785-9338-114B-891F-4D52A71C2C76}" type="slidenum">
              <a:rPr lang="en-US" smtClean="0"/>
              <a:t>1</a:t>
            </a:fld>
            <a:endParaRPr lang="en-US" dirty="0"/>
          </a:p>
        </p:txBody>
      </p:sp>
    </p:spTree>
    <p:extLst>
      <p:ext uri="{BB962C8B-B14F-4D97-AF65-F5344CB8AC3E}">
        <p14:creationId xmlns:p14="http://schemas.microsoft.com/office/powerpoint/2010/main" val="1404908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72533" y="4421823"/>
            <a:ext cx="6231467" cy="4654444"/>
          </a:xfrm>
        </p:spPr>
        <p:txBody>
          <a:bodyPr/>
          <a:lstStyle/>
          <a:p>
            <a:endParaRPr lang="en-US" dirty="0"/>
          </a:p>
        </p:txBody>
      </p:sp>
      <p:sp>
        <p:nvSpPr>
          <p:cNvPr id="4" name="Slide Number Placeholder 3"/>
          <p:cNvSpPr>
            <a:spLocks noGrp="1"/>
          </p:cNvSpPr>
          <p:nvPr>
            <p:ph type="sldNum" sz="quarter" idx="10"/>
          </p:nvPr>
        </p:nvSpPr>
        <p:spPr/>
        <p:txBody>
          <a:bodyPr/>
          <a:lstStyle/>
          <a:p>
            <a:fld id="{74B60785-9338-114B-891F-4D52A71C2C76}" type="slidenum">
              <a:rPr lang="en-US" smtClean="0"/>
              <a:t>10</a:t>
            </a:fld>
            <a:endParaRPr lang="en-US" dirty="0"/>
          </a:p>
        </p:txBody>
      </p:sp>
    </p:spTree>
    <p:extLst>
      <p:ext uri="{BB962C8B-B14F-4D97-AF65-F5344CB8AC3E}">
        <p14:creationId xmlns:p14="http://schemas.microsoft.com/office/powerpoint/2010/main" val="2120425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93511" y="4568578"/>
            <a:ext cx="6412089" cy="4609288"/>
          </a:xfrm>
        </p:spPr>
        <p:txBody>
          <a:bodyPr/>
          <a:lstStyle/>
          <a:p>
            <a:pPr marL="225425" indent="-225425" defTabSz="933237" eaLnBrk="0" fontAlgn="base" hangingPunct="0">
              <a:spcBef>
                <a:spcPct val="30000"/>
              </a:spcBef>
              <a:spcAft>
                <a:spcPct val="0"/>
              </a:spcAft>
              <a:defRPr/>
            </a:pPr>
            <a:r>
              <a:rPr lang="en-US" sz="1400" dirty="0"/>
              <a:t>1.  The progress note is part of the “thread” that runs through the whole process with the client.   As you write a note, remember the Three “I’s”  -  Included Diagnosis, how their symptoms are Impairing their lives, and how you are providing mental health Interventions to address their needs.   </a:t>
            </a:r>
          </a:p>
          <a:p>
            <a:pPr defTabSz="933237" eaLnBrk="0" fontAlgn="base" hangingPunct="0">
              <a:spcBef>
                <a:spcPct val="30000"/>
              </a:spcBef>
              <a:spcAft>
                <a:spcPct val="0"/>
              </a:spcAft>
              <a:defRPr/>
            </a:pPr>
            <a:endParaRPr lang="en-US" sz="1400" dirty="0"/>
          </a:p>
          <a:p>
            <a:pPr marL="225425" indent="-225425"/>
            <a:r>
              <a:rPr lang="en-US" sz="1400" dirty="0"/>
              <a:t>2.  The service you provide determines how detailed your note includes medical necessity.  </a:t>
            </a:r>
            <a:endParaRPr lang="en-US" sz="1400" baseline="0" dirty="0"/>
          </a:p>
          <a:p>
            <a:endParaRPr lang="en-US" sz="1400" dirty="0"/>
          </a:p>
          <a:p>
            <a:pPr marL="225425" indent="-225425" defTabSz="933237" eaLnBrk="0" fontAlgn="base" hangingPunct="0">
              <a:spcBef>
                <a:spcPct val="30000"/>
              </a:spcBef>
              <a:spcAft>
                <a:spcPct val="0"/>
              </a:spcAft>
              <a:defRPr/>
            </a:pPr>
            <a:r>
              <a:rPr lang="en-US" sz="1400" dirty="0"/>
              <a:t>3.  Document</a:t>
            </a:r>
            <a:r>
              <a:rPr lang="en-US" sz="1400" baseline="0" dirty="0"/>
              <a:t> medical necessity in </a:t>
            </a:r>
            <a:r>
              <a:rPr lang="en-US" sz="1400" u="sng" baseline="0" dirty="0"/>
              <a:t>all</a:t>
            </a:r>
            <a:r>
              <a:rPr lang="en-US" sz="1400" baseline="0" dirty="0"/>
              <a:t> your notes.  The session will need to address </a:t>
            </a:r>
            <a:r>
              <a:rPr lang="en-US" sz="1400" dirty="0"/>
              <a:t>Medical Necessity by detailing how the client’s symptoms are creating impairment, and how your interventions are addressing these client needs, client progress and response to treatment, significant changes in the client’s life, and any changes to the Plan.</a:t>
            </a:r>
          </a:p>
          <a:p>
            <a:endParaRPr lang="en-US" dirty="0"/>
          </a:p>
        </p:txBody>
      </p:sp>
      <p:sp>
        <p:nvSpPr>
          <p:cNvPr id="4" name="Slide Number Placeholder 3"/>
          <p:cNvSpPr>
            <a:spLocks noGrp="1"/>
          </p:cNvSpPr>
          <p:nvPr>
            <p:ph type="sldNum" sz="quarter" idx="10"/>
          </p:nvPr>
        </p:nvSpPr>
        <p:spPr/>
        <p:txBody>
          <a:bodyPr/>
          <a:lstStyle/>
          <a:p>
            <a:fld id="{74B60785-9338-114B-891F-4D52A71C2C76}" type="slidenum">
              <a:rPr lang="en-US" smtClean="0"/>
              <a:t>11</a:t>
            </a:fld>
            <a:endParaRPr lang="en-US" dirty="0"/>
          </a:p>
        </p:txBody>
      </p:sp>
    </p:spTree>
    <p:extLst>
      <p:ext uri="{BB962C8B-B14F-4D97-AF65-F5344CB8AC3E}">
        <p14:creationId xmlns:p14="http://schemas.microsoft.com/office/powerpoint/2010/main" val="2251755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49956" y="4421823"/>
            <a:ext cx="6333066" cy="4189095"/>
          </a:xfrm>
        </p:spPr>
        <p:txBody>
          <a:bodyPr/>
          <a:lstStyle/>
          <a:p>
            <a:endParaRPr lang="en-US" dirty="0"/>
          </a:p>
        </p:txBody>
      </p:sp>
      <p:sp>
        <p:nvSpPr>
          <p:cNvPr id="4" name="Slide Number Placeholder 3"/>
          <p:cNvSpPr>
            <a:spLocks noGrp="1"/>
          </p:cNvSpPr>
          <p:nvPr>
            <p:ph type="sldNum" sz="quarter" idx="10"/>
          </p:nvPr>
        </p:nvSpPr>
        <p:spPr/>
        <p:txBody>
          <a:bodyPr/>
          <a:lstStyle/>
          <a:p>
            <a:fld id="{74B60785-9338-114B-891F-4D52A71C2C76}" type="slidenum">
              <a:rPr lang="en-US" smtClean="0"/>
              <a:t>12</a:t>
            </a:fld>
            <a:endParaRPr lang="en-US" dirty="0"/>
          </a:p>
        </p:txBody>
      </p:sp>
    </p:spTree>
    <p:extLst>
      <p:ext uri="{BB962C8B-B14F-4D97-AF65-F5344CB8AC3E}">
        <p14:creationId xmlns:p14="http://schemas.microsoft.com/office/powerpoint/2010/main" val="414530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4B60785-9338-114B-891F-4D52A71C2C76}" type="slidenum">
              <a:rPr lang="en-US" smtClean="0"/>
              <a:t>2</a:t>
            </a:fld>
            <a:endParaRPr lang="en-US" dirty="0"/>
          </a:p>
        </p:txBody>
      </p:sp>
    </p:spTree>
    <p:extLst>
      <p:ext uri="{BB962C8B-B14F-4D97-AF65-F5344CB8AC3E}">
        <p14:creationId xmlns:p14="http://schemas.microsoft.com/office/powerpoint/2010/main" val="3985102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4B60785-9338-114B-891F-4D52A71C2C76}" type="slidenum">
              <a:rPr lang="en-US" smtClean="0"/>
              <a:t>3</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71217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B5C81F7A-98E6-479D-8BD2-20A2CC4CE575}" type="slidenum">
              <a:rPr lang="en-US" smtClean="0"/>
              <a:pPr>
                <a:defRPr/>
              </a:pPr>
              <a:t>4</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69268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B5C81F7A-98E6-479D-8BD2-20A2CC4CE575}" type="slidenum">
              <a:rPr lang="en-US" smtClean="0"/>
              <a:pPr>
                <a:defRPr/>
              </a:pPr>
              <a:t>5</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93731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B5C81F7A-98E6-479D-8BD2-20A2CC4CE575}" type="slidenum">
              <a:rPr lang="en-US" smtClean="0"/>
              <a:pPr>
                <a:defRPr/>
              </a:pPr>
              <a:t>6</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40487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54705" y="4652934"/>
            <a:ext cx="6513689" cy="4189095"/>
          </a:xfrm>
        </p:spPr>
        <p:txBody>
          <a:bodyPr/>
          <a:lstStyle/>
          <a:p>
            <a:pPr marL="233309" indent="-233309">
              <a:buAutoNum type="arabicPeriod"/>
            </a:pPr>
            <a:r>
              <a:rPr lang="en-US" sz="1400" i="0" dirty="0"/>
              <a:t>Ask attendees:   What is a significant impairment in an important</a:t>
            </a:r>
            <a:r>
              <a:rPr lang="en-US" sz="1400" i="0" baseline="0" dirty="0"/>
              <a:t> area of life functioning?</a:t>
            </a:r>
          </a:p>
          <a:p>
            <a:pPr marL="699927" lvl="1" indent="-233309"/>
            <a:r>
              <a:rPr lang="en-US" sz="1400" i="0" baseline="0" dirty="0"/>
              <a:t>a.  Example:   Depression: unable to go to school</a:t>
            </a:r>
          </a:p>
          <a:p>
            <a:pPr marL="699927" lvl="1" indent="-233309"/>
            <a:r>
              <a:rPr lang="en-US" sz="1400" i="0" baseline="0" dirty="0"/>
              <a:t>b.  Example:   Anxiety: unable to leave the house </a:t>
            </a:r>
          </a:p>
          <a:p>
            <a:pPr marL="699927" lvl="1" indent="-233309">
              <a:buAutoNum type="alphaLcPeriod" startAt="3"/>
            </a:pPr>
            <a:r>
              <a:rPr lang="en-US" sz="1400" i="0" baseline="0" dirty="0"/>
              <a:t>Example:   Impulsivity: unable to progress in school</a:t>
            </a:r>
          </a:p>
          <a:p>
            <a:pPr marL="699927" lvl="1" indent="-233309"/>
            <a:endParaRPr lang="en-US" sz="1400" i="0" baseline="0" dirty="0"/>
          </a:p>
          <a:p>
            <a:pPr marL="699927" lvl="1" indent="-233309"/>
            <a:endParaRPr lang="en-US" sz="1400" i="0" baseline="0" dirty="0"/>
          </a:p>
          <a:p>
            <a:pPr marL="233309" indent="-233309">
              <a:buAutoNum type="arabicPeriod" startAt="2"/>
            </a:pPr>
            <a:r>
              <a:rPr lang="en-US" sz="1400" i="0" baseline="0" dirty="0"/>
              <a:t>Ask Attendees:   What does this mean?  How would you evaluate reasonable probability of deterioration? (By history, patterns)</a:t>
            </a:r>
          </a:p>
          <a:p>
            <a:pPr marL="233309" indent="-233309">
              <a:buAutoNum type="arabicPeriod" startAt="2"/>
            </a:pPr>
            <a:endParaRPr lang="en-US" sz="1400" i="0" baseline="0" dirty="0"/>
          </a:p>
          <a:p>
            <a:pPr marL="233309" indent="-233309">
              <a:buAutoNum type="arabicPeriod" startAt="2"/>
            </a:pPr>
            <a:endParaRPr lang="en-US" sz="1400" i="0" baseline="0" dirty="0"/>
          </a:p>
          <a:p>
            <a:pPr marL="233309" indent="-233309">
              <a:buAutoNum type="arabicPeriod" startAt="2"/>
            </a:pPr>
            <a:r>
              <a:rPr lang="en-US" sz="1400" i="0" baseline="0" dirty="0"/>
              <a:t>Ask attendees:   What would this look like? </a:t>
            </a:r>
          </a:p>
          <a:p>
            <a:endParaRPr lang="en-US" dirty="0"/>
          </a:p>
        </p:txBody>
      </p:sp>
      <p:sp>
        <p:nvSpPr>
          <p:cNvPr id="4" name="Slide Number Placeholder 3"/>
          <p:cNvSpPr>
            <a:spLocks noGrp="1"/>
          </p:cNvSpPr>
          <p:nvPr>
            <p:ph type="sldNum" sz="quarter" idx="10"/>
          </p:nvPr>
        </p:nvSpPr>
        <p:spPr/>
        <p:txBody>
          <a:bodyPr/>
          <a:lstStyle/>
          <a:p>
            <a:fld id="{74B60785-9338-114B-891F-4D52A71C2C76}" type="slidenum">
              <a:rPr lang="en-US" smtClean="0"/>
              <a:t>7</a:t>
            </a:fld>
            <a:endParaRPr lang="en-US" dirty="0"/>
          </a:p>
        </p:txBody>
      </p:sp>
    </p:spTree>
    <p:extLst>
      <p:ext uri="{BB962C8B-B14F-4D97-AF65-F5344CB8AC3E}">
        <p14:creationId xmlns:p14="http://schemas.microsoft.com/office/powerpoint/2010/main" val="1052282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27378" y="4652934"/>
            <a:ext cx="6355644" cy="4189095"/>
          </a:xfrm>
        </p:spPr>
        <p:txBody>
          <a:bodyPr/>
          <a:lstStyle/>
          <a:p>
            <a:r>
              <a:rPr lang="en-US" sz="1400" dirty="0"/>
              <a:t>Read slide and discuss.  More specifics will be covered in upcoming slides</a:t>
            </a:r>
          </a:p>
        </p:txBody>
      </p:sp>
      <p:sp>
        <p:nvSpPr>
          <p:cNvPr id="4" name="Slide Number Placeholder 3"/>
          <p:cNvSpPr>
            <a:spLocks noGrp="1"/>
          </p:cNvSpPr>
          <p:nvPr>
            <p:ph type="sldNum" sz="quarter" idx="10"/>
          </p:nvPr>
        </p:nvSpPr>
        <p:spPr/>
        <p:txBody>
          <a:bodyPr/>
          <a:lstStyle/>
          <a:p>
            <a:fld id="{74B60785-9338-114B-891F-4D52A71C2C76}" type="slidenum">
              <a:rPr lang="en-US" smtClean="0"/>
              <a:t>8</a:t>
            </a:fld>
            <a:endParaRPr lang="en-US" dirty="0"/>
          </a:p>
        </p:txBody>
      </p:sp>
    </p:spTree>
    <p:extLst>
      <p:ext uri="{BB962C8B-B14F-4D97-AF65-F5344CB8AC3E}">
        <p14:creationId xmlns:p14="http://schemas.microsoft.com/office/powerpoint/2010/main" val="1343234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93511" y="4421823"/>
            <a:ext cx="6366933" cy="4189095"/>
          </a:xfrm>
        </p:spPr>
        <p:txBody>
          <a:bodyPr/>
          <a:lstStyle/>
          <a:p>
            <a:r>
              <a:rPr lang="en-US" sz="1400" i="1" dirty="0"/>
              <a:t>Other Examples of Rehab services:</a:t>
            </a:r>
          </a:p>
          <a:p>
            <a:endParaRPr lang="en-US" sz="1400" i="1" dirty="0"/>
          </a:p>
          <a:p>
            <a:pPr marL="463550"/>
            <a:r>
              <a:rPr lang="en-US" sz="1400" i="0" dirty="0"/>
              <a:t>Working with</a:t>
            </a:r>
            <a:r>
              <a:rPr lang="en-US" sz="1400" i="0" baseline="0" dirty="0"/>
              <a:t> the client on skills and activities lists to complete chores, homework  or hygiene</a:t>
            </a:r>
            <a:endParaRPr lang="en-US" sz="1400" i="0" dirty="0"/>
          </a:p>
          <a:p>
            <a:r>
              <a:rPr lang="en-US" sz="1400" i="0" dirty="0"/>
              <a:t>	</a:t>
            </a:r>
          </a:p>
          <a:p>
            <a:pPr marL="463550"/>
            <a:r>
              <a:rPr lang="en-US" sz="1400" i="0" dirty="0"/>
              <a:t>Teaching how to make change for the bus, and helping the client through the process.  -  </a:t>
            </a:r>
            <a:r>
              <a:rPr lang="en-US" sz="1400" b="1" i="0" dirty="0"/>
              <a:t>However,</a:t>
            </a:r>
            <a:r>
              <a:rPr lang="en-US" sz="1400" i="0" dirty="0"/>
              <a:t> </a:t>
            </a:r>
            <a:r>
              <a:rPr lang="en-US" sz="1400" i="0" u="sng" dirty="0"/>
              <a:t>only the time spent teaching the skill</a:t>
            </a:r>
            <a:r>
              <a:rPr lang="en-US" sz="1400" i="0" u="sng" baseline="0" dirty="0"/>
              <a:t> is billable</a:t>
            </a:r>
            <a:r>
              <a:rPr lang="en-US" sz="1400" i="0" baseline="0" dirty="0"/>
              <a:t>, not the whole bus trip.</a:t>
            </a:r>
          </a:p>
          <a:p>
            <a:endParaRPr lang="en-US" sz="1400" i="0" baseline="0" dirty="0"/>
          </a:p>
          <a:p>
            <a:pPr marL="463550"/>
            <a:r>
              <a:rPr lang="en-US" sz="1400" i="0" baseline="0" dirty="0"/>
              <a:t>Taking a client to the mall to help them learn and practice relaxation skills when becoming anxious around others.</a:t>
            </a:r>
            <a:r>
              <a:rPr lang="en-US" sz="1400" i="0" dirty="0"/>
              <a:t>  </a:t>
            </a:r>
            <a:r>
              <a:rPr lang="en-US" sz="1400" i="0" baseline="0" dirty="0"/>
              <a:t>-  </a:t>
            </a:r>
            <a:r>
              <a:rPr lang="en-US" sz="1400" b="1" i="0" dirty="0"/>
              <a:t>However,</a:t>
            </a:r>
            <a:r>
              <a:rPr lang="en-US" sz="1400" i="0" dirty="0"/>
              <a:t> </a:t>
            </a:r>
            <a:r>
              <a:rPr lang="en-US" sz="1400" i="0" u="sng" dirty="0"/>
              <a:t>only the time spent teaching the skill</a:t>
            </a:r>
            <a:r>
              <a:rPr lang="en-US" sz="1400" i="0" u="sng" baseline="0" dirty="0"/>
              <a:t> is billable</a:t>
            </a:r>
            <a:r>
              <a:rPr lang="en-US" sz="1400" i="0" baseline="0" dirty="0"/>
              <a:t>, not the whole bus trip.</a:t>
            </a:r>
          </a:p>
          <a:p>
            <a:endParaRPr lang="en-US" sz="1400" i="0" baseline="0" dirty="0"/>
          </a:p>
          <a:p>
            <a:endParaRPr lang="en-US" sz="1400" i="0" baseline="0" dirty="0"/>
          </a:p>
          <a:p>
            <a:r>
              <a:rPr lang="en-US" sz="1400" i="0" baseline="0" dirty="0"/>
              <a:t>Make sure the documentation support the Client Plan, and meets medical necessity.</a:t>
            </a:r>
          </a:p>
          <a:p>
            <a:endParaRPr lang="en-US" sz="1400" dirty="0"/>
          </a:p>
          <a:p>
            <a:r>
              <a:rPr lang="en-US" sz="1400" dirty="0"/>
              <a:t>How you d</a:t>
            </a:r>
            <a:r>
              <a:rPr lang="en-US" sz="1400" i="0" baseline="0" dirty="0"/>
              <a:t>ocument in the Progress</a:t>
            </a:r>
            <a:r>
              <a:rPr lang="en-US" sz="1400" i="0" dirty="0"/>
              <a:t> Note</a:t>
            </a:r>
            <a:r>
              <a:rPr lang="en-US" sz="1400" i="0" baseline="0" dirty="0"/>
              <a:t> is the key to billing for Rehab. services.</a:t>
            </a:r>
            <a:endParaRPr lang="en-US" sz="1400" i="0" dirty="0"/>
          </a:p>
          <a:p>
            <a:endParaRPr lang="en-US" dirty="0"/>
          </a:p>
        </p:txBody>
      </p:sp>
      <p:sp>
        <p:nvSpPr>
          <p:cNvPr id="4" name="Slide Number Placeholder 3"/>
          <p:cNvSpPr>
            <a:spLocks noGrp="1"/>
          </p:cNvSpPr>
          <p:nvPr>
            <p:ph type="sldNum" sz="quarter" idx="10"/>
          </p:nvPr>
        </p:nvSpPr>
        <p:spPr/>
        <p:txBody>
          <a:bodyPr/>
          <a:lstStyle/>
          <a:p>
            <a:fld id="{74B60785-9338-114B-891F-4D52A71C2C76}" type="slidenum">
              <a:rPr lang="en-US" smtClean="0"/>
              <a:t>9</a:t>
            </a:fld>
            <a:endParaRPr lang="en-US" dirty="0"/>
          </a:p>
        </p:txBody>
      </p:sp>
    </p:spTree>
    <p:extLst>
      <p:ext uri="{BB962C8B-B14F-4D97-AF65-F5344CB8AC3E}">
        <p14:creationId xmlns:p14="http://schemas.microsoft.com/office/powerpoint/2010/main" val="9797519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71835" y="2130425"/>
            <a:ext cx="7772400" cy="1470025"/>
          </a:xfrm>
        </p:spPr>
        <p:txBody>
          <a:bodyPr/>
          <a:lstStyle>
            <a:lvl1pPr algn="ctr">
              <a:lnSpc>
                <a:spcPct val="90000"/>
              </a:lnSpc>
              <a:defRPr sz="4200" cap="all" spc="100">
                <a:latin typeface="+mj-lt"/>
                <a:cs typeface="Avenir Medium"/>
              </a:defRPr>
            </a:lvl1pPr>
          </a:lstStyle>
          <a:p>
            <a:r>
              <a:rPr lang="en-US" dirty="0"/>
              <a:t>CLICK TO EDIT MASTER TITLE STYLE</a:t>
            </a:r>
          </a:p>
        </p:txBody>
      </p:sp>
      <p:sp>
        <p:nvSpPr>
          <p:cNvPr id="3" name="Subtitle 2"/>
          <p:cNvSpPr>
            <a:spLocks noGrp="1"/>
          </p:cNvSpPr>
          <p:nvPr>
            <p:ph type="subTitle" idx="1" hasCustomPrompt="1"/>
          </p:nvPr>
        </p:nvSpPr>
        <p:spPr>
          <a:xfrm>
            <a:off x="1457635" y="3840845"/>
            <a:ext cx="6400800" cy="1275441"/>
          </a:xfrm>
        </p:spPr>
        <p:txBody>
          <a:bodyPr>
            <a:normAutofit/>
          </a:bodyPr>
          <a:lstStyle>
            <a:lvl1pPr marL="0" indent="0" algn="ctr">
              <a:lnSpc>
                <a:spcPct val="100000"/>
              </a:lnSpc>
              <a:buNone/>
              <a:defRPr sz="2200" b="0" i="1" cap="none" spc="80">
                <a:solidFill>
                  <a:schemeClr val="bg1"/>
                </a:solidFill>
                <a:latin typeface="+mn-lt"/>
                <a:cs typeface="Avenir Medium Obliqu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284246" y="6528699"/>
            <a:ext cx="2133600" cy="365125"/>
          </a:xfrm>
        </p:spPr>
        <p:txBody>
          <a:bodyPr/>
          <a:lstStyle/>
          <a:p>
            <a:fld id="{8AB2E955-1FCD-504A-A4D9-17915D554538}" type="datetimeFigureOut">
              <a:rPr lang="en-US" smtClean="0"/>
              <a:t>5/21/2019</a:t>
            </a:fld>
            <a:endParaRPr lang="en-US" dirty="0"/>
          </a:p>
        </p:txBody>
      </p:sp>
      <p:sp>
        <p:nvSpPr>
          <p:cNvPr id="6" name="Slide Number Placeholder 5"/>
          <p:cNvSpPr>
            <a:spLocks noGrp="1"/>
          </p:cNvSpPr>
          <p:nvPr>
            <p:ph type="sldNum" sz="quarter" idx="12"/>
          </p:nvPr>
        </p:nvSpPr>
        <p:spPr>
          <a:xfrm>
            <a:off x="6739472" y="6528699"/>
            <a:ext cx="2133600" cy="365125"/>
          </a:xfrm>
        </p:spPr>
        <p:txBody>
          <a:bodyPr/>
          <a:lstStyle/>
          <a:p>
            <a:fld id="{CFBA6597-D7DA-DC49-90B6-6291F05CD5D3}" type="slidenum">
              <a:rPr lang="en-US" smtClean="0"/>
              <a:t>‹#›</a:t>
            </a:fld>
            <a:endParaRPr lang="en-US" dirty="0"/>
          </a:p>
        </p:txBody>
      </p:sp>
      <p:cxnSp>
        <p:nvCxnSpPr>
          <p:cNvPr id="13" name="Straight Connector 12"/>
          <p:cNvCxnSpPr/>
          <p:nvPr/>
        </p:nvCxnSpPr>
        <p:spPr>
          <a:xfrm>
            <a:off x="2340285" y="3627663"/>
            <a:ext cx="46355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2340285" y="3627663"/>
            <a:ext cx="46355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9420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1C00C11-36B1-45FA-8DE8-CF12021FC96C}" type="datetime1">
              <a:rPr lang="en-US" smtClean="0"/>
              <a:t>5/21/2019</a:t>
            </a:fld>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r>
              <a:rPr lang="fr-FR" dirty="0"/>
              <a:t>Parent Partner Documentation Training 2014</a:t>
            </a:r>
            <a:endParaRPr lang="en-US" dirty="0"/>
          </a:p>
        </p:txBody>
      </p:sp>
      <p:sp>
        <p:nvSpPr>
          <p:cNvPr id="6" name="Slide Number Placeholder 5"/>
          <p:cNvSpPr>
            <a:spLocks noGrp="1"/>
          </p:cNvSpPr>
          <p:nvPr>
            <p:ph type="sldNum" sz="quarter" idx="12"/>
          </p:nvPr>
        </p:nvSpPr>
        <p:spPr/>
        <p:txBody>
          <a:bodyPr/>
          <a:lstStyle/>
          <a:p>
            <a:fld id="{9644DF69-B0BA-491E-9527-9C29B86D5D90}"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4031923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sz="half" idx="10"/>
          </p:nvPr>
        </p:nvSpPr>
        <p:spPr/>
        <p:txBody>
          <a:bodyPr/>
          <a:lstStyle/>
          <a:p>
            <a:fld id="{8AB2E955-1FCD-504A-A4D9-17915D554538}" type="datetimeFigureOut">
              <a:rPr lang="en-US" smtClean="0"/>
              <a:t>5/21/2019</a:t>
            </a:fld>
            <a:endParaRPr lang="en-US" dirty="0"/>
          </a:p>
        </p:txBody>
      </p:sp>
      <p:sp>
        <p:nvSpPr>
          <p:cNvPr id="6" name="Slide Number Placeholder 5"/>
          <p:cNvSpPr>
            <a:spLocks noGrp="1"/>
          </p:cNvSpPr>
          <p:nvPr>
            <p:ph type="sldNum" sz="quarter" idx="12"/>
          </p:nvPr>
        </p:nvSpPr>
        <p:spPr/>
        <p:txBody>
          <a:bodyPr/>
          <a:lstStyle/>
          <a:p>
            <a:fld id="{CFBA6597-D7DA-DC49-90B6-6291F05CD5D3}" type="slidenum">
              <a:rPr lang="en-US" smtClean="0"/>
              <a:t>‹#›</a:t>
            </a:fld>
            <a:endParaRPr lang="en-US" dirty="0"/>
          </a:p>
        </p:txBody>
      </p:sp>
      <p:sp>
        <p:nvSpPr>
          <p:cNvPr id="8" name="Text Placeholder 7"/>
          <p:cNvSpPr>
            <a:spLocks noGrp="1"/>
          </p:cNvSpPr>
          <p:nvPr>
            <p:ph type="body" sz="quarter" idx="13"/>
          </p:nvPr>
        </p:nvSpPr>
        <p:spPr>
          <a:xfrm>
            <a:off x="693056" y="1369786"/>
            <a:ext cx="7993741" cy="589641"/>
          </a:xfrm>
        </p:spPr>
        <p:txBody>
          <a:bodyPr>
            <a:noAutofit/>
          </a:bodyPr>
          <a:lstStyle>
            <a:lvl1pPr>
              <a:buFontTx/>
              <a:buNone/>
              <a:defRPr sz="2400" cap="all">
                <a:solidFill>
                  <a:schemeClr val="tx1"/>
                </a:solidFill>
              </a:defRPr>
            </a:lvl1pPr>
            <a:lvl2pPr marL="344487" indent="0">
              <a:buFontTx/>
              <a:buNone/>
              <a:defRPr sz="2400">
                <a:solidFill>
                  <a:schemeClr val="tx1">
                    <a:lumMod val="20000"/>
                    <a:lumOff val="80000"/>
                  </a:schemeClr>
                </a:solidFill>
              </a:defRPr>
            </a:lvl2pPr>
            <a:lvl3pPr marL="688975" indent="0">
              <a:buFontTx/>
              <a:buNone/>
              <a:defRPr sz="2400">
                <a:solidFill>
                  <a:schemeClr val="tx1">
                    <a:lumMod val="20000"/>
                    <a:lumOff val="80000"/>
                  </a:schemeClr>
                </a:solidFill>
              </a:defRPr>
            </a:lvl3pPr>
            <a:lvl4pPr marL="1025525" indent="0">
              <a:buFontTx/>
              <a:buNone/>
              <a:defRPr sz="2400">
                <a:solidFill>
                  <a:schemeClr val="tx1">
                    <a:lumMod val="20000"/>
                    <a:lumOff val="80000"/>
                  </a:schemeClr>
                </a:solidFill>
              </a:defRPr>
            </a:lvl4pPr>
            <a:lvl5pPr marL="1370013" indent="0">
              <a:buFontTx/>
              <a:buNone/>
              <a:defRPr sz="2400">
                <a:solidFill>
                  <a:schemeClr val="tx1">
                    <a:lumMod val="20000"/>
                    <a:lumOff val="80000"/>
                  </a:schemeClr>
                </a:solidFill>
              </a:defRPr>
            </a:lvl5pPr>
          </a:lstStyle>
          <a:p>
            <a:pPr lvl="0"/>
            <a:r>
              <a:rPr lang="en-US" dirty="0"/>
              <a:t>Click to edit Master text styles</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045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bIns="91440" anchor="b"/>
          <a:lstStyle>
            <a:lvl1pPr marL="0" indent="0">
              <a:lnSpc>
                <a:spcPct val="100000"/>
              </a:lnSpc>
              <a:buNone/>
              <a:defRPr sz="1600" b="0" i="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600" b="0" i="0"/>
            </a:lvl1pPr>
            <a:lvl2pPr>
              <a:defRPr sz="1600" b="0" i="0"/>
            </a:lvl2pPr>
            <a:lvl3pPr>
              <a:defRPr sz="1600" b="0" i="0"/>
            </a:lvl3pPr>
            <a:lvl4pPr>
              <a:defRPr sz="1600" b="0" i="0"/>
            </a:lvl4pPr>
            <a:lvl5pPr>
              <a:defRPr sz="1600" b="0" i="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bIns="91440" anchor="b"/>
          <a:lstStyle>
            <a:lvl1pPr marL="0" indent="0">
              <a:lnSpc>
                <a:spcPct val="100000"/>
              </a:lnSpc>
              <a:buNone/>
              <a:defRPr sz="1600" b="0" i="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600" b="0" i="0"/>
            </a:lvl1pPr>
            <a:lvl2pPr>
              <a:defRPr sz="1600" b="0" i="0"/>
            </a:lvl2pPr>
            <a:lvl3pPr>
              <a:defRPr sz="1600" b="0" i="0"/>
            </a:lvl3pPr>
            <a:lvl4pPr>
              <a:defRPr sz="1600" b="0" i="0"/>
            </a:lvl4pPr>
            <a:lvl5pPr>
              <a:defRPr sz="1600" b="0" i="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B2E955-1FCD-504A-A4D9-17915D554538}" type="datetimeFigureOut">
              <a:rPr lang="en-US" smtClean="0"/>
              <a:t>5/21/2019</a:t>
            </a:fld>
            <a:endParaRPr lang="en-US" dirty="0"/>
          </a:p>
        </p:txBody>
      </p:sp>
      <p:sp>
        <p:nvSpPr>
          <p:cNvPr id="9" name="Slide Number Placeholder 8"/>
          <p:cNvSpPr>
            <a:spLocks noGrp="1"/>
          </p:cNvSpPr>
          <p:nvPr>
            <p:ph type="sldNum" sz="quarter" idx="12"/>
          </p:nvPr>
        </p:nvSpPr>
        <p:spPr/>
        <p:txBody>
          <a:bodyPr/>
          <a:lstStyle/>
          <a:p>
            <a:fld id="{CFBA6597-D7DA-DC49-90B6-6291F05CD5D3}" type="slidenum">
              <a:rPr lang="en-US" smtClean="0"/>
              <a:t>‹#›</a:t>
            </a:fld>
            <a:endParaRPr lang="en-US" dirty="0"/>
          </a:p>
        </p:txBody>
      </p:sp>
    </p:spTree>
    <p:extLst>
      <p:ext uri="{BB962C8B-B14F-4D97-AF65-F5344CB8AC3E}">
        <p14:creationId xmlns:p14="http://schemas.microsoft.com/office/powerpoint/2010/main" val="2141232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B2E955-1FCD-504A-A4D9-17915D554538}" type="datetimeFigureOut">
              <a:rPr lang="en-US" smtClean="0"/>
              <a:t>5/21/2019</a:t>
            </a:fld>
            <a:endParaRPr lang="en-US" dirty="0"/>
          </a:p>
        </p:txBody>
      </p:sp>
      <p:sp>
        <p:nvSpPr>
          <p:cNvPr id="5" name="Slide Number Placeholder 4"/>
          <p:cNvSpPr>
            <a:spLocks noGrp="1"/>
          </p:cNvSpPr>
          <p:nvPr>
            <p:ph type="sldNum" sz="quarter" idx="12"/>
          </p:nvPr>
        </p:nvSpPr>
        <p:spPr/>
        <p:txBody>
          <a:bodyPr/>
          <a:lstStyle/>
          <a:p>
            <a:fld id="{CFBA6597-D7DA-DC49-90B6-6291F05CD5D3}" type="slidenum">
              <a:rPr lang="en-US" smtClean="0"/>
              <a:t>‹#›</a:t>
            </a:fld>
            <a:endParaRPr lang="en-US" dirty="0"/>
          </a:p>
        </p:txBody>
      </p:sp>
    </p:spTree>
    <p:extLst>
      <p:ext uri="{BB962C8B-B14F-4D97-AF65-F5344CB8AC3E}">
        <p14:creationId xmlns:p14="http://schemas.microsoft.com/office/powerpoint/2010/main" val="4087639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2E955-1FCD-504A-A4D9-17915D554538}" type="datetimeFigureOut">
              <a:rPr lang="en-US" smtClean="0"/>
              <a:t>5/21/2019</a:t>
            </a:fld>
            <a:endParaRPr lang="en-US" dirty="0"/>
          </a:p>
        </p:txBody>
      </p:sp>
      <p:sp>
        <p:nvSpPr>
          <p:cNvPr id="4" name="Slide Number Placeholder 3"/>
          <p:cNvSpPr>
            <a:spLocks noGrp="1"/>
          </p:cNvSpPr>
          <p:nvPr>
            <p:ph type="sldNum" sz="quarter" idx="12"/>
          </p:nvPr>
        </p:nvSpPr>
        <p:spPr/>
        <p:txBody>
          <a:bodyPr/>
          <a:lstStyle/>
          <a:p>
            <a:fld id="{CFBA6597-D7DA-DC49-90B6-6291F05CD5D3}" type="slidenum">
              <a:rPr lang="en-US" smtClean="0"/>
              <a:t>‹#›</a:t>
            </a:fld>
            <a:endParaRPr lang="en-US" dirty="0"/>
          </a:p>
        </p:txBody>
      </p:sp>
    </p:spTree>
    <p:extLst>
      <p:ext uri="{BB962C8B-B14F-4D97-AF65-F5344CB8AC3E}">
        <p14:creationId xmlns:p14="http://schemas.microsoft.com/office/powerpoint/2010/main" val="4250505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sz="half" idx="10"/>
          </p:nvPr>
        </p:nvSpPr>
        <p:spPr/>
        <p:txBody>
          <a:bodyPr/>
          <a:lstStyle/>
          <a:p>
            <a:fld id="{8AB2E955-1FCD-504A-A4D9-17915D554538}" type="datetimeFigureOut">
              <a:rPr lang="en-US" smtClean="0"/>
              <a:t>5/21/2019</a:t>
            </a:fld>
            <a:endParaRPr lang="en-US" dirty="0"/>
          </a:p>
        </p:txBody>
      </p:sp>
      <p:sp>
        <p:nvSpPr>
          <p:cNvPr id="6" name="Slide Number Placeholder 5"/>
          <p:cNvSpPr>
            <a:spLocks noGrp="1"/>
          </p:cNvSpPr>
          <p:nvPr>
            <p:ph type="sldNum" sz="quarter" idx="12"/>
          </p:nvPr>
        </p:nvSpPr>
        <p:spPr/>
        <p:txBody>
          <a:bodyPr/>
          <a:lstStyle/>
          <a:p>
            <a:fld id="{CFBA6597-D7DA-DC49-90B6-6291F05CD5D3}" type="slidenum">
              <a:rPr lang="en-US" smtClean="0"/>
              <a:t>‹#›</a:t>
            </a:fld>
            <a:endParaRPr lang="en-US" dirty="0"/>
          </a:p>
        </p:txBody>
      </p:sp>
      <p:sp>
        <p:nvSpPr>
          <p:cNvPr id="8" name="Text Placeholder 7"/>
          <p:cNvSpPr>
            <a:spLocks noGrp="1"/>
          </p:cNvSpPr>
          <p:nvPr>
            <p:ph type="body" sz="quarter" idx="13"/>
          </p:nvPr>
        </p:nvSpPr>
        <p:spPr>
          <a:xfrm>
            <a:off x="1645556" y="1260930"/>
            <a:ext cx="7041242" cy="471714"/>
          </a:xfrm>
        </p:spPr>
        <p:txBody>
          <a:bodyPr>
            <a:noAutofit/>
          </a:bodyPr>
          <a:lstStyle>
            <a:lvl1pPr>
              <a:lnSpc>
                <a:spcPct val="100000"/>
              </a:lnSpc>
              <a:buFontTx/>
              <a:buNone/>
              <a:defRPr sz="1800" cap="all">
                <a:solidFill>
                  <a:schemeClr val="accent3"/>
                </a:solidFill>
                <a:latin typeface="+mn-lt"/>
              </a:defRPr>
            </a:lvl1pPr>
            <a:lvl2pPr marL="344487" indent="0">
              <a:lnSpc>
                <a:spcPct val="100000"/>
              </a:lnSpc>
              <a:buFontTx/>
              <a:buNone/>
              <a:defRPr sz="2400">
                <a:solidFill>
                  <a:schemeClr val="accent2">
                    <a:lumMod val="20000"/>
                    <a:lumOff val="80000"/>
                  </a:schemeClr>
                </a:solidFill>
              </a:defRPr>
            </a:lvl2pPr>
            <a:lvl3pPr marL="688975" indent="0">
              <a:lnSpc>
                <a:spcPct val="100000"/>
              </a:lnSpc>
              <a:buFontTx/>
              <a:buNone/>
              <a:defRPr sz="2400">
                <a:solidFill>
                  <a:schemeClr val="accent2">
                    <a:lumMod val="20000"/>
                    <a:lumOff val="80000"/>
                  </a:schemeClr>
                </a:solidFill>
              </a:defRPr>
            </a:lvl3pPr>
            <a:lvl4pPr marL="1025525" indent="0">
              <a:lnSpc>
                <a:spcPct val="100000"/>
              </a:lnSpc>
              <a:buFontTx/>
              <a:buNone/>
              <a:defRPr sz="2400">
                <a:solidFill>
                  <a:schemeClr val="accent2">
                    <a:lumMod val="20000"/>
                    <a:lumOff val="80000"/>
                  </a:schemeClr>
                </a:solidFill>
              </a:defRPr>
            </a:lvl4pPr>
            <a:lvl5pPr marL="1370012" indent="0">
              <a:lnSpc>
                <a:spcPct val="100000"/>
              </a:lnSpc>
              <a:buFontTx/>
              <a:buNone/>
              <a:defRPr sz="2400">
                <a:solidFill>
                  <a:schemeClr val="accent2">
                    <a:lumMod val="20000"/>
                    <a:lumOff val="80000"/>
                  </a:schemeClr>
                </a:solidFill>
              </a:defRPr>
            </a:lvl5pPr>
          </a:lstStyle>
          <a:p>
            <a:pPr lvl="0"/>
            <a:r>
              <a:rPr lang="en-US" dirty="0"/>
              <a:t>Click to edit Master text styles</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8518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B2E955-1FCD-504A-A4D9-17915D554538}" type="datetimeFigureOut">
              <a:rPr lang="en-US" smtClean="0"/>
              <a:t>5/21/2019</a:t>
            </a:fld>
            <a:endParaRPr lang="en-US" dirty="0"/>
          </a:p>
        </p:txBody>
      </p:sp>
      <p:sp>
        <p:nvSpPr>
          <p:cNvPr id="5" name="Slide Number Placeholder 4"/>
          <p:cNvSpPr>
            <a:spLocks noGrp="1"/>
          </p:cNvSpPr>
          <p:nvPr>
            <p:ph type="sldNum" sz="quarter" idx="12"/>
          </p:nvPr>
        </p:nvSpPr>
        <p:spPr/>
        <p:txBody>
          <a:bodyPr/>
          <a:lstStyle/>
          <a:p>
            <a:fld id="{CFBA6597-D7DA-DC49-90B6-6291F05CD5D3}" type="slidenum">
              <a:rPr lang="en-US" smtClean="0"/>
              <a:t>‹#›</a:t>
            </a:fld>
            <a:endParaRPr lang="en-US" dirty="0"/>
          </a:p>
        </p:txBody>
      </p:sp>
    </p:spTree>
    <p:extLst>
      <p:ext uri="{BB962C8B-B14F-4D97-AF65-F5344CB8AC3E}">
        <p14:creationId xmlns:p14="http://schemas.microsoft.com/office/powerpoint/2010/main" val="2412397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2E955-1FCD-504A-A4D9-17915D554538}" type="datetimeFigureOut">
              <a:rPr lang="en-US" smtClean="0"/>
              <a:t>5/21/2019</a:t>
            </a:fld>
            <a:endParaRPr lang="en-US" dirty="0"/>
          </a:p>
        </p:txBody>
      </p:sp>
      <p:sp>
        <p:nvSpPr>
          <p:cNvPr id="4" name="Slide Number Placeholder 3"/>
          <p:cNvSpPr>
            <a:spLocks noGrp="1"/>
          </p:cNvSpPr>
          <p:nvPr>
            <p:ph type="sldNum" sz="quarter" idx="12"/>
          </p:nvPr>
        </p:nvSpPr>
        <p:spPr/>
        <p:txBody>
          <a:bodyPr/>
          <a:lstStyle/>
          <a:p>
            <a:fld id="{CFBA6597-D7DA-DC49-90B6-6291F05CD5D3}" type="slidenum">
              <a:rPr lang="en-US" smtClean="0"/>
              <a:t>‹#›</a:t>
            </a:fld>
            <a:endParaRPr lang="en-US" dirty="0"/>
          </a:p>
        </p:txBody>
      </p:sp>
    </p:spTree>
    <p:extLst>
      <p:ext uri="{BB962C8B-B14F-4D97-AF65-F5344CB8AC3E}">
        <p14:creationId xmlns:p14="http://schemas.microsoft.com/office/powerpoint/2010/main" val="125349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8AB2E955-1FCD-504A-A4D9-17915D554538}" type="datetimeFigureOut">
              <a:rPr lang="en-US" smtClean="0"/>
              <a:t>5/21/2019</a:t>
            </a:fld>
            <a:endParaRPr lang="en-US" dirty="0"/>
          </a:p>
        </p:txBody>
      </p:sp>
      <p:sp>
        <p:nvSpPr>
          <p:cNvPr id="6" name="Slide Number Placeholder 5"/>
          <p:cNvSpPr>
            <a:spLocks noGrp="1"/>
          </p:cNvSpPr>
          <p:nvPr>
            <p:ph type="sldNum" sz="quarter" idx="12"/>
          </p:nvPr>
        </p:nvSpPr>
        <p:spPr/>
        <p:txBody>
          <a:bodyPr/>
          <a:lstStyle/>
          <a:p>
            <a:fld id="{CFBA6597-D7DA-DC49-90B6-6291F05CD5D3}" type="slidenum">
              <a:rPr lang="en-US" smtClean="0"/>
              <a:t>‹#›</a:t>
            </a:fld>
            <a:endParaRPr lang="en-US" dirty="0"/>
          </a:p>
        </p:txBody>
      </p:sp>
      <p:sp>
        <p:nvSpPr>
          <p:cNvPr id="8" name="Text Placeholder 7"/>
          <p:cNvSpPr>
            <a:spLocks noGrp="1"/>
          </p:cNvSpPr>
          <p:nvPr>
            <p:ph type="body" sz="quarter" idx="13"/>
          </p:nvPr>
        </p:nvSpPr>
        <p:spPr>
          <a:xfrm>
            <a:off x="693056" y="1369786"/>
            <a:ext cx="7993741" cy="589641"/>
          </a:xfrm>
        </p:spPr>
        <p:txBody>
          <a:bodyPr>
            <a:noAutofit/>
          </a:bodyPr>
          <a:lstStyle>
            <a:lvl1pPr>
              <a:defRPr sz="2400" cap="all">
                <a:solidFill>
                  <a:schemeClr val="accent3"/>
                </a:solidFill>
              </a:defRPr>
            </a:lvl1pPr>
            <a:lvl2pPr>
              <a:defRPr sz="2400">
                <a:solidFill>
                  <a:schemeClr val="accent2">
                    <a:lumMod val="20000"/>
                    <a:lumOff val="80000"/>
                  </a:schemeClr>
                </a:solidFill>
              </a:defRPr>
            </a:lvl2pPr>
            <a:lvl3pPr>
              <a:defRPr sz="2400">
                <a:solidFill>
                  <a:schemeClr val="accent2">
                    <a:lumMod val="20000"/>
                    <a:lumOff val="80000"/>
                  </a:schemeClr>
                </a:solidFill>
              </a:defRPr>
            </a:lvl3pPr>
            <a:lvl4pPr>
              <a:defRPr sz="2400">
                <a:solidFill>
                  <a:schemeClr val="accent2">
                    <a:lumMod val="20000"/>
                    <a:lumOff val="80000"/>
                  </a:schemeClr>
                </a:solidFill>
              </a:defRPr>
            </a:lvl4pPr>
            <a:lvl5pPr>
              <a:defRPr sz="2400">
                <a:solidFill>
                  <a:schemeClr val="accent2">
                    <a:lumMod val="20000"/>
                    <a:lumOff val="80000"/>
                  </a:schemeClr>
                </a:solidFill>
              </a:defRPr>
            </a:lvl5pPr>
          </a:lstStyle>
          <a:p>
            <a:pPr lvl="0"/>
            <a:r>
              <a:rPr lang="en-US" dirty="0"/>
              <a:t>Click to edit Master text styles</a:t>
            </a:r>
          </a:p>
        </p:txBody>
      </p:sp>
      <p:sp>
        <p:nvSpPr>
          <p:cNvPr id="3" name="Content Placeholder 2"/>
          <p:cNvSpPr>
            <a:spLocks noGrp="1"/>
          </p:cNvSpPr>
          <p:nvPr>
            <p:ph idx="1"/>
          </p:nvPr>
        </p:nvSpPr>
        <p:spPr/>
        <p:txBody>
          <a:bodyPr/>
          <a:lstStyle>
            <a:lvl1pPr marL="285750" indent="-285750">
              <a:buClr>
                <a:schemeClr val="tx1">
                  <a:lumMod val="75000"/>
                </a:schemeClr>
              </a:buClr>
              <a:buSzPct val="100000"/>
              <a:buFont typeface="Wingdings" panose="05000000000000000000" pitchFamily="2" charset="2"/>
              <a:buChar char="§"/>
              <a:defRPr/>
            </a:lvl1pPr>
            <a:lvl2pPr marL="571500" indent="-227013">
              <a:buFont typeface="Wingdings" panose="05000000000000000000" pitchFamily="2" charset="2"/>
              <a:buChar char="§"/>
              <a:defRPr/>
            </a:lvl2pPr>
            <a:lvl3pPr marL="915988" indent="-227013">
              <a:buFont typeface="Wingdings" panose="05000000000000000000" pitchFamily="2" charset="2"/>
              <a:buChar char="§"/>
              <a:defRPr/>
            </a:lvl3pPr>
            <a:lvl4pPr marL="1260475" indent="-234950">
              <a:buFont typeface="Wingdings" panose="05000000000000000000" pitchFamily="2" charset="2"/>
              <a:buChar char="§"/>
              <a:defRPr/>
            </a:lvl4pPr>
            <a:lvl5pPr marL="1597025" indent="-227013">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3913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bIns="91440" anchor="b"/>
          <a:lstStyle>
            <a:lvl1pPr marL="0" indent="0">
              <a:lnSpc>
                <a:spcPct val="100000"/>
              </a:lnSpc>
              <a:buNone/>
              <a:defRPr sz="1600" b="0" i="0" cap="all">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marL="285750" indent="-285750">
              <a:buClr>
                <a:schemeClr val="tx1">
                  <a:lumMod val="75000"/>
                </a:schemeClr>
              </a:buClr>
              <a:buSzPct val="100000"/>
              <a:buFont typeface="Wingdings" panose="05000000000000000000" pitchFamily="2" charset="2"/>
              <a:buChar char="§"/>
              <a:defRPr sz="1600" b="0" i="0"/>
            </a:lvl1pPr>
            <a:lvl2pPr>
              <a:defRPr sz="1600" b="0" i="0"/>
            </a:lvl2pPr>
            <a:lvl3pPr>
              <a:defRPr sz="1600" b="0" i="0"/>
            </a:lvl3pPr>
            <a:lvl4pPr>
              <a:defRPr sz="1600" b="0" i="0"/>
            </a:lvl4pPr>
            <a:lvl5pPr>
              <a:defRPr sz="1600" b="0" i="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bIns="91440" anchor="b"/>
          <a:lstStyle>
            <a:lvl1pPr marL="0" indent="0">
              <a:lnSpc>
                <a:spcPct val="100000"/>
              </a:lnSpc>
              <a:buNone/>
              <a:defRPr sz="1600" b="0" i="0" cap="all">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marL="285750" indent="-285750">
              <a:buClr>
                <a:schemeClr val="tx1">
                  <a:lumMod val="75000"/>
                </a:schemeClr>
              </a:buClr>
              <a:buSzPct val="100000"/>
              <a:buFont typeface="Wingdings" panose="05000000000000000000" pitchFamily="2" charset="2"/>
              <a:buChar char="§"/>
              <a:defRPr sz="1600" b="0" i="0"/>
            </a:lvl1pPr>
            <a:lvl2pPr>
              <a:defRPr sz="1600" b="0" i="0"/>
            </a:lvl2pPr>
            <a:lvl3pPr>
              <a:defRPr sz="1600" b="0" i="0"/>
            </a:lvl3pPr>
            <a:lvl4pPr>
              <a:defRPr sz="1600" b="0" i="0"/>
            </a:lvl4pPr>
            <a:lvl5pPr>
              <a:defRPr sz="1600" b="0" i="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B2E955-1FCD-504A-A4D9-17915D554538}" type="datetimeFigureOut">
              <a:rPr lang="en-US" smtClean="0"/>
              <a:pPr/>
              <a:t>5/21/2019</a:t>
            </a:fld>
            <a:endParaRPr lang="en-US" dirty="0"/>
          </a:p>
        </p:txBody>
      </p:sp>
      <p:sp>
        <p:nvSpPr>
          <p:cNvPr id="9" name="Slide Number Placeholder 8"/>
          <p:cNvSpPr>
            <a:spLocks noGrp="1"/>
          </p:cNvSpPr>
          <p:nvPr>
            <p:ph type="sldNum" sz="quarter" idx="12"/>
          </p:nvPr>
        </p:nvSpPr>
        <p:spPr/>
        <p:txBody>
          <a:bodyPr/>
          <a:lstStyle/>
          <a:p>
            <a:fld id="{CFBA6597-D7DA-DC49-90B6-6291F05CD5D3}" type="slidenum">
              <a:rPr lang="en-US" smtClean="0"/>
              <a:pPr/>
              <a:t>‹#›</a:t>
            </a:fld>
            <a:endParaRPr lang="en-US" dirty="0"/>
          </a:p>
        </p:txBody>
      </p:sp>
    </p:spTree>
    <p:extLst>
      <p:ext uri="{BB962C8B-B14F-4D97-AF65-F5344CB8AC3E}">
        <p14:creationId xmlns:p14="http://schemas.microsoft.com/office/powerpoint/2010/main" val="2046813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B2E955-1FCD-504A-A4D9-17915D554538}" type="datetimeFigureOut">
              <a:rPr lang="en-US" smtClean="0"/>
              <a:t>5/21/2019</a:t>
            </a:fld>
            <a:endParaRPr lang="en-US" dirty="0"/>
          </a:p>
        </p:txBody>
      </p:sp>
      <p:sp>
        <p:nvSpPr>
          <p:cNvPr id="5" name="Slide Number Placeholder 4"/>
          <p:cNvSpPr>
            <a:spLocks noGrp="1"/>
          </p:cNvSpPr>
          <p:nvPr>
            <p:ph type="sldNum" sz="quarter" idx="12"/>
          </p:nvPr>
        </p:nvSpPr>
        <p:spPr/>
        <p:txBody>
          <a:bodyPr/>
          <a:lstStyle/>
          <a:p>
            <a:fld id="{CFBA6597-D7DA-DC49-90B6-6291F05CD5D3}" type="slidenum">
              <a:rPr lang="en-US" smtClean="0"/>
              <a:t>‹#›</a:t>
            </a:fld>
            <a:endParaRPr lang="en-US" dirty="0"/>
          </a:p>
        </p:txBody>
      </p:sp>
    </p:spTree>
    <p:extLst>
      <p:ext uri="{BB962C8B-B14F-4D97-AF65-F5344CB8AC3E}">
        <p14:creationId xmlns:p14="http://schemas.microsoft.com/office/powerpoint/2010/main" val="1042953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2E955-1FCD-504A-A4D9-17915D554538}" type="datetimeFigureOut">
              <a:rPr lang="en-US" smtClean="0"/>
              <a:t>5/21/2019</a:t>
            </a:fld>
            <a:endParaRPr lang="en-US" dirty="0"/>
          </a:p>
        </p:txBody>
      </p:sp>
      <p:sp>
        <p:nvSpPr>
          <p:cNvPr id="4" name="Slide Number Placeholder 3"/>
          <p:cNvSpPr>
            <a:spLocks noGrp="1"/>
          </p:cNvSpPr>
          <p:nvPr>
            <p:ph type="sldNum" sz="quarter" idx="12"/>
          </p:nvPr>
        </p:nvSpPr>
        <p:spPr/>
        <p:txBody>
          <a:bodyPr/>
          <a:lstStyle/>
          <a:p>
            <a:fld id="{CFBA6597-D7DA-DC49-90B6-6291F05CD5D3}" type="slidenum">
              <a:rPr lang="en-US" smtClean="0"/>
              <a:t>‹#›</a:t>
            </a:fld>
            <a:endParaRPr lang="en-US" dirty="0"/>
          </a:p>
        </p:txBody>
      </p:sp>
    </p:spTree>
    <p:extLst>
      <p:ext uri="{BB962C8B-B14F-4D97-AF65-F5344CB8AC3E}">
        <p14:creationId xmlns:p14="http://schemas.microsoft.com/office/powerpoint/2010/main" val="39622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sz="half" idx="10"/>
          </p:nvPr>
        </p:nvSpPr>
        <p:spPr/>
        <p:txBody>
          <a:bodyPr/>
          <a:lstStyle/>
          <a:p>
            <a:fld id="{8AB2E955-1FCD-504A-A4D9-17915D554538}" type="datetimeFigureOut">
              <a:rPr lang="en-US" smtClean="0"/>
              <a:t>5/21/2019</a:t>
            </a:fld>
            <a:endParaRPr lang="en-US" dirty="0"/>
          </a:p>
        </p:txBody>
      </p:sp>
      <p:sp>
        <p:nvSpPr>
          <p:cNvPr id="6" name="Slide Number Placeholder 5"/>
          <p:cNvSpPr>
            <a:spLocks noGrp="1"/>
          </p:cNvSpPr>
          <p:nvPr>
            <p:ph type="sldNum" sz="quarter" idx="12"/>
          </p:nvPr>
        </p:nvSpPr>
        <p:spPr/>
        <p:txBody>
          <a:bodyPr/>
          <a:lstStyle/>
          <a:p>
            <a:fld id="{CFBA6597-D7DA-DC49-90B6-6291F05CD5D3}" type="slidenum">
              <a:rPr lang="en-US" smtClean="0"/>
              <a:t>‹#›</a:t>
            </a:fld>
            <a:endParaRPr lang="en-US" dirty="0"/>
          </a:p>
        </p:txBody>
      </p:sp>
      <p:sp>
        <p:nvSpPr>
          <p:cNvPr id="8" name="Text Placeholder 7"/>
          <p:cNvSpPr>
            <a:spLocks noGrp="1"/>
          </p:cNvSpPr>
          <p:nvPr>
            <p:ph type="body" sz="quarter" idx="13"/>
          </p:nvPr>
        </p:nvSpPr>
        <p:spPr>
          <a:xfrm>
            <a:off x="693056" y="1369786"/>
            <a:ext cx="7993741" cy="589641"/>
          </a:xfrm>
        </p:spPr>
        <p:txBody>
          <a:bodyPr>
            <a:noAutofit/>
          </a:bodyPr>
          <a:lstStyle>
            <a:lvl1pPr>
              <a:buFontTx/>
              <a:buNone/>
              <a:defRPr sz="2400" cap="all">
                <a:solidFill>
                  <a:schemeClr val="accent2"/>
                </a:solidFill>
                <a:latin typeface="+mn-lt"/>
              </a:defRPr>
            </a:lvl1pPr>
            <a:lvl2pPr marL="344487" indent="0">
              <a:buFontTx/>
              <a:buNone/>
              <a:defRPr sz="2400">
                <a:solidFill>
                  <a:schemeClr val="accent2">
                    <a:lumMod val="20000"/>
                    <a:lumOff val="80000"/>
                  </a:schemeClr>
                </a:solidFill>
              </a:defRPr>
            </a:lvl2pPr>
            <a:lvl3pPr marL="688975" indent="0">
              <a:buFontTx/>
              <a:buNone/>
              <a:defRPr sz="2400">
                <a:solidFill>
                  <a:schemeClr val="accent2">
                    <a:lumMod val="20000"/>
                    <a:lumOff val="80000"/>
                  </a:schemeClr>
                </a:solidFill>
              </a:defRPr>
            </a:lvl3pPr>
            <a:lvl4pPr marL="1025525" indent="0">
              <a:buFontTx/>
              <a:buNone/>
              <a:defRPr sz="2400">
                <a:solidFill>
                  <a:schemeClr val="accent2">
                    <a:lumMod val="20000"/>
                    <a:lumOff val="80000"/>
                  </a:schemeClr>
                </a:solidFill>
              </a:defRPr>
            </a:lvl4pPr>
            <a:lvl5pPr marL="1370013" indent="0">
              <a:buFontTx/>
              <a:buNone/>
              <a:defRPr sz="2400">
                <a:solidFill>
                  <a:schemeClr val="accent2">
                    <a:lumMod val="20000"/>
                    <a:lumOff val="80000"/>
                  </a:schemeClr>
                </a:solidFill>
              </a:defRPr>
            </a:lvl5pPr>
          </a:lstStyle>
          <a:p>
            <a:pPr lvl="0"/>
            <a:r>
              <a:rPr lang="en-US" dirty="0"/>
              <a:t>Click to edit Master text styles</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2879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bIns="91440" anchor="b"/>
          <a:lstStyle>
            <a:lvl1pPr marL="0" indent="0">
              <a:lnSpc>
                <a:spcPct val="100000"/>
              </a:lnSpc>
              <a:buNone/>
              <a:defRPr sz="1600" b="0" i="0" cap="all">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600" b="0" i="0" baseline="0">
                <a:latin typeface="+mn-lt"/>
              </a:defRPr>
            </a:lvl1pPr>
            <a:lvl2pPr>
              <a:defRPr sz="1600" b="0" i="0" baseline="0">
                <a:latin typeface="+mn-lt"/>
              </a:defRPr>
            </a:lvl2pPr>
            <a:lvl3pPr>
              <a:defRPr sz="1600" b="0" i="0" baseline="0">
                <a:latin typeface="+mn-lt"/>
              </a:defRPr>
            </a:lvl3pPr>
            <a:lvl4pPr>
              <a:defRPr sz="1600" b="0" i="0" baseline="0">
                <a:latin typeface="+mn-lt"/>
              </a:defRPr>
            </a:lvl4pPr>
            <a:lvl5pPr>
              <a:defRPr sz="1600" b="0" i="0" baseline="0">
                <a:latin typeface="+mn-l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bIns="91440" anchor="b"/>
          <a:lstStyle>
            <a:lvl1pPr marL="0" indent="0">
              <a:lnSpc>
                <a:spcPct val="100000"/>
              </a:lnSpc>
              <a:buNone/>
              <a:defRPr sz="1600" b="0" i="0" cap="all">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600" b="0" i="0" baseline="0">
                <a:latin typeface="+mn-lt"/>
              </a:defRPr>
            </a:lvl1pPr>
            <a:lvl2pPr>
              <a:defRPr sz="1600" b="0" i="0" baseline="0">
                <a:latin typeface="+mn-lt"/>
              </a:defRPr>
            </a:lvl2pPr>
            <a:lvl3pPr>
              <a:defRPr sz="1600" b="0" i="0" baseline="0">
                <a:latin typeface="+mn-lt"/>
              </a:defRPr>
            </a:lvl3pPr>
            <a:lvl4pPr>
              <a:defRPr sz="1600" b="0" i="0" baseline="0">
                <a:latin typeface="+mn-lt"/>
              </a:defRPr>
            </a:lvl4pPr>
            <a:lvl5pPr>
              <a:defRPr sz="1600" b="0" i="0" baseline="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B2E955-1FCD-504A-A4D9-17915D554538}" type="datetimeFigureOut">
              <a:rPr lang="en-US" smtClean="0"/>
              <a:t>5/21/2019</a:t>
            </a:fld>
            <a:endParaRPr lang="en-US" dirty="0"/>
          </a:p>
        </p:txBody>
      </p:sp>
      <p:sp>
        <p:nvSpPr>
          <p:cNvPr id="9" name="Slide Number Placeholder 8"/>
          <p:cNvSpPr>
            <a:spLocks noGrp="1"/>
          </p:cNvSpPr>
          <p:nvPr>
            <p:ph type="sldNum" sz="quarter" idx="12"/>
          </p:nvPr>
        </p:nvSpPr>
        <p:spPr/>
        <p:txBody>
          <a:bodyPr/>
          <a:lstStyle/>
          <a:p>
            <a:fld id="{CFBA6597-D7DA-DC49-90B6-6291F05CD5D3}" type="slidenum">
              <a:rPr lang="en-US" smtClean="0"/>
              <a:t>‹#›</a:t>
            </a:fld>
            <a:endParaRPr lang="en-US" dirty="0"/>
          </a:p>
        </p:txBody>
      </p:sp>
    </p:spTree>
    <p:extLst>
      <p:ext uri="{BB962C8B-B14F-4D97-AF65-F5344CB8AC3E}">
        <p14:creationId xmlns:p14="http://schemas.microsoft.com/office/powerpoint/2010/main" val="207653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B2E955-1FCD-504A-A4D9-17915D554538}" type="datetimeFigureOut">
              <a:rPr lang="en-US" smtClean="0"/>
              <a:t>5/21/2019</a:t>
            </a:fld>
            <a:endParaRPr lang="en-US" dirty="0"/>
          </a:p>
        </p:txBody>
      </p:sp>
      <p:sp>
        <p:nvSpPr>
          <p:cNvPr id="5" name="Slide Number Placeholder 4"/>
          <p:cNvSpPr>
            <a:spLocks noGrp="1"/>
          </p:cNvSpPr>
          <p:nvPr>
            <p:ph type="sldNum" sz="quarter" idx="12"/>
          </p:nvPr>
        </p:nvSpPr>
        <p:spPr/>
        <p:txBody>
          <a:bodyPr/>
          <a:lstStyle/>
          <a:p>
            <a:fld id="{CFBA6597-D7DA-DC49-90B6-6291F05CD5D3}" type="slidenum">
              <a:rPr lang="en-US" smtClean="0"/>
              <a:t>‹#›</a:t>
            </a:fld>
            <a:endParaRPr lang="en-US" dirty="0"/>
          </a:p>
        </p:txBody>
      </p:sp>
    </p:spTree>
    <p:extLst>
      <p:ext uri="{BB962C8B-B14F-4D97-AF65-F5344CB8AC3E}">
        <p14:creationId xmlns:p14="http://schemas.microsoft.com/office/powerpoint/2010/main" val="2502798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2E955-1FCD-504A-A4D9-17915D554538}" type="datetimeFigureOut">
              <a:rPr lang="en-US" smtClean="0"/>
              <a:t>5/21/2019</a:t>
            </a:fld>
            <a:endParaRPr lang="en-US" dirty="0"/>
          </a:p>
        </p:txBody>
      </p:sp>
      <p:sp>
        <p:nvSpPr>
          <p:cNvPr id="4" name="Slide Number Placeholder 3"/>
          <p:cNvSpPr>
            <a:spLocks noGrp="1"/>
          </p:cNvSpPr>
          <p:nvPr>
            <p:ph type="sldNum" sz="quarter" idx="12"/>
          </p:nvPr>
        </p:nvSpPr>
        <p:spPr/>
        <p:txBody>
          <a:bodyPr/>
          <a:lstStyle/>
          <a:p>
            <a:fld id="{CFBA6597-D7DA-DC49-90B6-6291F05CD5D3}" type="slidenum">
              <a:rPr lang="en-US" smtClean="0"/>
              <a:t>‹#›</a:t>
            </a:fld>
            <a:endParaRPr lang="en-US" dirty="0"/>
          </a:p>
        </p:txBody>
      </p:sp>
    </p:spTree>
    <p:extLst>
      <p:ext uri="{BB962C8B-B14F-4D97-AF65-F5344CB8AC3E}">
        <p14:creationId xmlns:p14="http://schemas.microsoft.com/office/powerpoint/2010/main" val="2565346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1.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57" y="269002"/>
            <a:ext cx="5326743" cy="741362"/>
          </a:xfrm>
          <a:prstGeom prst="rect">
            <a:avLst/>
          </a:prstGeom>
        </p:spPr>
        <p:txBody>
          <a:bodyPr vert="horz" lIns="0" tIns="0" rIns="0" bIns="0" rtlCol="0" anchor="ctr">
            <a:noAutofit/>
          </a:bodyPr>
          <a:lstStyle/>
          <a:p>
            <a:r>
              <a:rPr lang="en-US" dirty="0"/>
              <a:t>Click to edit Master title style</a:t>
            </a:r>
          </a:p>
        </p:txBody>
      </p:sp>
      <p:sp>
        <p:nvSpPr>
          <p:cNvPr id="3" name="Text Placeholder 2"/>
          <p:cNvSpPr>
            <a:spLocks noGrp="1"/>
          </p:cNvSpPr>
          <p:nvPr>
            <p:ph type="body" idx="1"/>
          </p:nvPr>
        </p:nvSpPr>
        <p:spPr>
          <a:xfrm>
            <a:off x="693056" y="1959427"/>
            <a:ext cx="7993743" cy="4318001"/>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93057" y="6356350"/>
            <a:ext cx="2133600" cy="365125"/>
          </a:xfrm>
          <a:prstGeom prst="rect">
            <a:avLst/>
          </a:prstGeom>
        </p:spPr>
        <p:txBody>
          <a:bodyPr vert="horz" wrap="none" lIns="0" tIns="0" rIns="0" bIns="0" rtlCol="0" anchor="ctr"/>
          <a:lstStyle>
            <a:lvl1pPr algn="l">
              <a:defRPr sz="1200" baseline="0">
                <a:solidFill>
                  <a:schemeClr val="tx1">
                    <a:lumMod val="60000"/>
                    <a:lumOff val="40000"/>
                  </a:schemeClr>
                </a:solidFill>
                <a:latin typeface="Avenir Light"/>
              </a:defRPr>
            </a:lvl1pPr>
          </a:lstStyle>
          <a:p>
            <a:fld id="{8AB2E955-1FCD-504A-A4D9-17915D554538}" type="datetimeFigureOut">
              <a:rPr lang="en-US" smtClean="0"/>
              <a:pPr/>
              <a:t>5/21/2019</a:t>
            </a:fld>
            <a:endParaRPr lang="en-US" dirty="0"/>
          </a:p>
        </p:txBody>
      </p:sp>
      <p:sp>
        <p:nvSpPr>
          <p:cNvPr id="6" name="Slide Number Placeholder 5"/>
          <p:cNvSpPr>
            <a:spLocks noGrp="1"/>
          </p:cNvSpPr>
          <p:nvPr>
            <p:ph type="sldNum" sz="quarter" idx="4"/>
          </p:nvPr>
        </p:nvSpPr>
        <p:spPr>
          <a:xfrm>
            <a:off x="7638142" y="6356350"/>
            <a:ext cx="1048655" cy="365125"/>
          </a:xfrm>
          <a:prstGeom prst="rect">
            <a:avLst/>
          </a:prstGeom>
        </p:spPr>
        <p:txBody>
          <a:bodyPr vert="horz" wrap="none" lIns="0" tIns="0" rIns="0" bIns="0" rtlCol="0" anchor="ctr"/>
          <a:lstStyle>
            <a:lvl1pPr algn="r">
              <a:defRPr sz="1200" baseline="0">
                <a:solidFill>
                  <a:schemeClr val="tx1">
                    <a:lumMod val="60000"/>
                    <a:lumOff val="40000"/>
                  </a:schemeClr>
                </a:solidFill>
                <a:latin typeface="Avenir Light"/>
              </a:defRPr>
            </a:lvl1pPr>
          </a:lstStyle>
          <a:p>
            <a:fld id="{CFBA6597-D7DA-DC49-90B6-6291F05CD5D3}" type="slidenum">
              <a:rPr lang="en-US" smtClean="0"/>
              <a:pPr/>
              <a:t>‹#›</a:t>
            </a:fld>
            <a:endParaRPr lang="en-US" dirty="0"/>
          </a:p>
        </p:txBody>
      </p:sp>
      <p:sp>
        <p:nvSpPr>
          <p:cNvPr id="14" name="Footer Placeholder 1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29635026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Lst>
  <p:txStyles>
    <p:titleStyle>
      <a:lvl1pPr algn="l" defTabSz="457200" rtl="0" eaLnBrk="1" latinLnBrk="0" hangingPunct="1">
        <a:lnSpc>
          <a:spcPct val="90000"/>
        </a:lnSpc>
        <a:spcBef>
          <a:spcPct val="0"/>
        </a:spcBef>
        <a:buNone/>
        <a:defRPr sz="2400" kern="1200" cap="all">
          <a:solidFill>
            <a:schemeClr val="bg1"/>
          </a:solidFill>
          <a:latin typeface="+mj-lt"/>
          <a:ea typeface="+mj-ea"/>
          <a:cs typeface="Avenir Medium"/>
        </a:defRPr>
      </a:lvl1pPr>
    </p:titleStyle>
    <p:bodyStyle>
      <a:lvl1pPr marL="0" indent="0" algn="l" defTabSz="457200" rtl="0" eaLnBrk="1" latinLnBrk="0" hangingPunct="1">
        <a:lnSpc>
          <a:spcPct val="150000"/>
        </a:lnSpc>
        <a:spcBef>
          <a:spcPts val="0"/>
        </a:spcBef>
        <a:spcAft>
          <a:spcPts val="1000"/>
        </a:spcAft>
        <a:buClr>
          <a:schemeClr val="bg1"/>
        </a:buClr>
        <a:buSzPct val="25000"/>
        <a:buFontTx/>
        <a:buBlip>
          <a:blip r:embed="rId8"/>
        </a:buBlip>
        <a:defRPr sz="1600" kern="1200" cap="none" baseline="0">
          <a:solidFill>
            <a:schemeClr val="tx1"/>
          </a:solidFill>
          <a:latin typeface="+mn-lt"/>
          <a:ea typeface="+mn-ea"/>
          <a:cs typeface="+mn-cs"/>
        </a:defRPr>
      </a:lvl1pPr>
      <a:lvl2pPr marL="571500" indent="-227013" algn="l" defTabSz="457200" rtl="0" eaLnBrk="1" latinLnBrk="0" hangingPunct="1">
        <a:lnSpc>
          <a:spcPct val="150000"/>
        </a:lnSpc>
        <a:spcBef>
          <a:spcPts val="0"/>
        </a:spcBef>
        <a:spcAft>
          <a:spcPts val="1000"/>
        </a:spcAft>
        <a:buClr>
          <a:schemeClr val="accent1"/>
        </a:buClr>
        <a:buFont typeface="Wingdings" charset="2"/>
        <a:buChar char="§"/>
        <a:defRPr sz="1600" kern="1200" cap="none" baseline="0">
          <a:solidFill>
            <a:schemeClr val="tx1"/>
          </a:solidFill>
          <a:latin typeface="+mn-lt"/>
          <a:ea typeface="+mn-ea"/>
          <a:cs typeface="+mn-cs"/>
        </a:defRPr>
      </a:lvl2pPr>
      <a:lvl3pPr marL="915988" indent="-227013" algn="l" defTabSz="457200" rtl="0" eaLnBrk="1" latinLnBrk="0" hangingPunct="1">
        <a:lnSpc>
          <a:spcPct val="150000"/>
        </a:lnSpc>
        <a:spcBef>
          <a:spcPts val="0"/>
        </a:spcBef>
        <a:spcAft>
          <a:spcPts val="1000"/>
        </a:spcAft>
        <a:buClr>
          <a:schemeClr val="accent2"/>
        </a:buClr>
        <a:buFont typeface="Wingdings" charset="2"/>
        <a:buChar char="§"/>
        <a:defRPr sz="1600" kern="1200" cap="none" baseline="0">
          <a:solidFill>
            <a:schemeClr val="tx1"/>
          </a:solidFill>
          <a:latin typeface="+mn-lt"/>
          <a:ea typeface="+mn-ea"/>
          <a:cs typeface="+mn-cs"/>
        </a:defRPr>
      </a:lvl3pPr>
      <a:lvl4pPr marL="1260475" indent="-234950" algn="l" defTabSz="457200" rtl="0" eaLnBrk="1" latinLnBrk="0" hangingPunct="1">
        <a:lnSpc>
          <a:spcPct val="150000"/>
        </a:lnSpc>
        <a:spcBef>
          <a:spcPts val="0"/>
        </a:spcBef>
        <a:spcAft>
          <a:spcPts val="1000"/>
        </a:spcAft>
        <a:buClr>
          <a:schemeClr val="accent3"/>
        </a:buClr>
        <a:buFont typeface="Wingdings" charset="2"/>
        <a:buChar char="§"/>
        <a:defRPr sz="1600" kern="1200" cap="none" baseline="0">
          <a:solidFill>
            <a:schemeClr val="tx1"/>
          </a:solidFill>
          <a:latin typeface="+mn-lt"/>
          <a:ea typeface="+mn-ea"/>
          <a:cs typeface="+mn-cs"/>
        </a:defRPr>
      </a:lvl4pPr>
      <a:lvl5pPr marL="1597025" indent="-227013" algn="l" defTabSz="457200" rtl="0" eaLnBrk="1" latinLnBrk="0" hangingPunct="1">
        <a:lnSpc>
          <a:spcPct val="150000"/>
        </a:lnSpc>
        <a:spcBef>
          <a:spcPts val="0"/>
        </a:spcBef>
        <a:spcAft>
          <a:spcPts val="1000"/>
        </a:spcAft>
        <a:buClr>
          <a:schemeClr val="accent4"/>
        </a:buClr>
        <a:buFont typeface="Wingdings" charset="2"/>
        <a:buChar char="§"/>
        <a:defRPr sz="1600" kern="1200" cap="none" baseline="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56" y="169221"/>
            <a:ext cx="5715000" cy="741362"/>
          </a:xfrm>
          <a:prstGeom prst="rect">
            <a:avLst/>
          </a:prstGeom>
        </p:spPr>
        <p:txBody>
          <a:bodyPr vert="horz" lIns="0" tIns="0" rIns="0" bIns="0" rtlCol="0" anchor="ctr">
            <a:noAutofit/>
          </a:bodyPr>
          <a:lstStyle/>
          <a:p>
            <a:r>
              <a:rPr lang="en-US" dirty="0"/>
              <a:t>CLICK TO EDIT MASTER TITLE STYLE</a:t>
            </a:r>
          </a:p>
        </p:txBody>
      </p:sp>
      <p:sp>
        <p:nvSpPr>
          <p:cNvPr id="3" name="Text Placeholder 2"/>
          <p:cNvSpPr>
            <a:spLocks noGrp="1"/>
          </p:cNvSpPr>
          <p:nvPr>
            <p:ph type="body" idx="1"/>
          </p:nvPr>
        </p:nvSpPr>
        <p:spPr>
          <a:xfrm>
            <a:off x="693056" y="1959427"/>
            <a:ext cx="7993743" cy="4318001"/>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93057" y="6356350"/>
            <a:ext cx="2133600" cy="365125"/>
          </a:xfrm>
          <a:prstGeom prst="rect">
            <a:avLst/>
          </a:prstGeom>
        </p:spPr>
        <p:txBody>
          <a:bodyPr vert="horz" wrap="none" lIns="0" tIns="0" rIns="0" bIns="0" rtlCol="0" anchor="ctr"/>
          <a:lstStyle>
            <a:lvl1pPr algn="l">
              <a:defRPr sz="1200" baseline="0">
                <a:solidFill>
                  <a:schemeClr val="tx1">
                    <a:lumMod val="60000"/>
                    <a:lumOff val="40000"/>
                  </a:schemeClr>
                </a:solidFill>
                <a:latin typeface="Avenir Light"/>
              </a:defRPr>
            </a:lvl1pPr>
          </a:lstStyle>
          <a:p>
            <a:fld id="{8AB2E955-1FCD-504A-A4D9-17915D554538}" type="datetimeFigureOut">
              <a:rPr lang="en-US" smtClean="0"/>
              <a:pPr/>
              <a:t>5/21/2019</a:t>
            </a:fld>
            <a:endParaRPr lang="en-US" dirty="0"/>
          </a:p>
        </p:txBody>
      </p:sp>
      <p:sp>
        <p:nvSpPr>
          <p:cNvPr id="6" name="Slide Number Placeholder 5"/>
          <p:cNvSpPr>
            <a:spLocks noGrp="1"/>
          </p:cNvSpPr>
          <p:nvPr>
            <p:ph type="sldNum" sz="quarter" idx="4"/>
          </p:nvPr>
        </p:nvSpPr>
        <p:spPr>
          <a:xfrm>
            <a:off x="7638142" y="6356350"/>
            <a:ext cx="1048655" cy="365125"/>
          </a:xfrm>
          <a:prstGeom prst="rect">
            <a:avLst/>
          </a:prstGeom>
        </p:spPr>
        <p:txBody>
          <a:bodyPr vert="horz" wrap="none" lIns="0" tIns="0" rIns="0" bIns="0" rtlCol="0" anchor="ctr"/>
          <a:lstStyle>
            <a:lvl1pPr algn="r">
              <a:defRPr sz="1200" baseline="0">
                <a:solidFill>
                  <a:schemeClr val="tx1">
                    <a:lumMod val="60000"/>
                    <a:lumOff val="40000"/>
                  </a:schemeClr>
                </a:solidFill>
                <a:latin typeface="Avenir Light"/>
              </a:defRPr>
            </a:lvl1pPr>
          </a:lstStyle>
          <a:p>
            <a:fld id="{CFBA6597-D7DA-DC49-90B6-6291F05CD5D3}" type="slidenum">
              <a:rPr lang="en-US" smtClean="0"/>
              <a:pPr/>
              <a:t>‹#›</a:t>
            </a:fld>
            <a:endParaRPr lang="en-US" dirty="0"/>
          </a:p>
        </p:txBody>
      </p:sp>
    </p:spTree>
    <p:extLst>
      <p:ext uri="{BB962C8B-B14F-4D97-AF65-F5344CB8AC3E}">
        <p14:creationId xmlns:p14="http://schemas.microsoft.com/office/powerpoint/2010/main" val="72244715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725" r:id="rId5"/>
  </p:sldLayoutIdLst>
  <p:txStyles>
    <p:titleStyle>
      <a:lvl1pPr algn="l" defTabSz="457200" rtl="0" eaLnBrk="1" latinLnBrk="0" hangingPunct="1">
        <a:lnSpc>
          <a:spcPct val="90000"/>
        </a:lnSpc>
        <a:spcBef>
          <a:spcPct val="0"/>
        </a:spcBef>
        <a:buNone/>
        <a:defRPr sz="2400" kern="1200" cap="all">
          <a:solidFill>
            <a:schemeClr val="bg1"/>
          </a:solidFill>
          <a:latin typeface="+mj-lt"/>
          <a:ea typeface="+mj-ea"/>
          <a:cs typeface="Avenir Medium"/>
        </a:defRPr>
      </a:lvl1pPr>
    </p:titleStyle>
    <p:bodyStyle>
      <a:lvl1pPr marL="285750" indent="-285750" algn="l" defTabSz="457200" rtl="0" eaLnBrk="1" latinLnBrk="0" hangingPunct="1">
        <a:lnSpc>
          <a:spcPct val="150000"/>
        </a:lnSpc>
        <a:spcBef>
          <a:spcPts val="0"/>
        </a:spcBef>
        <a:spcAft>
          <a:spcPts val="1000"/>
        </a:spcAft>
        <a:buClr>
          <a:schemeClr val="tx1">
            <a:lumMod val="75000"/>
          </a:schemeClr>
        </a:buClr>
        <a:buSzPct val="100000"/>
        <a:buFont typeface="Wingdings" panose="05000000000000000000" pitchFamily="2" charset="2"/>
        <a:buChar char="§"/>
        <a:defRPr sz="1600" kern="1200" cap="none" baseline="0">
          <a:solidFill>
            <a:schemeClr val="tx1"/>
          </a:solidFill>
          <a:latin typeface="Avenir Light"/>
          <a:ea typeface="+mn-ea"/>
          <a:cs typeface="+mn-cs"/>
        </a:defRPr>
      </a:lvl1pPr>
      <a:lvl2pPr marL="571500" indent="-227013" algn="l" defTabSz="457200" rtl="0" eaLnBrk="1" latinLnBrk="0" hangingPunct="1">
        <a:lnSpc>
          <a:spcPct val="150000"/>
        </a:lnSpc>
        <a:spcBef>
          <a:spcPts val="0"/>
        </a:spcBef>
        <a:spcAft>
          <a:spcPts val="1000"/>
        </a:spcAft>
        <a:buClr>
          <a:schemeClr val="accent1"/>
        </a:buClr>
        <a:buFont typeface="Wingdings" charset="2"/>
        <a:buChar char="§"/>
        <a:tabLst/>
        <a:defRPr sz="1600" kern="1200" cap="none" baseline="0">
          <a:solidFill>
            <a:schemeClr val="tx1"/>
          </a:solidFill>
          <a:latin typeface="Avenir Light"/>
          <a:ea typeface="+mn-ea"/>
          <a:cs typeface="+mn-cs"/>
        </a:defRPr>
      </a:lvl2pPr>
      <a:lvl3pPr marL="915988" indent="-227013" algn="l" defTabSz="457200" rtl="0" eaLnBrk="1" latinLnBrk="0" hangingPunct="1">
        <a:lnSpc>
          <a:spcPct val="150000"/>
        </a:lnSpc>
        <a:spcBef>
          <a:spcPts val="0"/>
        </a:spcBef>
        <a:spcAft>
          <a:spcPts val="1000"/>
        </a:spcAft>
        <a:buClr>
          <a:schemeClr val="accent2"/>
        </a:buClr>
        <a:buFont typeface="Wingdings" charset="2"/>
        <a:buChar char="§"/>
        <a:defRPr sz="1600" kern="1200" cap="none" baseline="0">
          <a:solidFill>
            <a:schemeClr val="tx1"/>
          </a:solidFill>
          <a:latin typeface="Avenir Light"/>
          <a:ea typeface="+mn-ea"/>
          <a:cs typeface="+mn-cs"/>
        </a:defRPr>
      </a:lvl3pPr>
      <a:lvl4pPr marL="1260475" indent="-234950" algn="l" defTabSz="457200" rtl="0" eaLnBrk="1" latinLnBrk="0" hangingPunct="1">
        <a:lnSpc>
          <a:spcPct val="150000"/>
        </a:lnSpc>
        <a:spcBef>
          <a:spcPts val="0"/>
        </a:spcBef>
        <a:spcAft>
          <a:spcPts val="1000"/>
        </a:spcAft>
        <a:buClr>
          <a:schemeClr val="accent3"/>
        </a:buClr>
        <a:buFont typeface="Wingdings" charset="2"/>
        <a:buChar char="§"/>
        <a:defRPr sz="1600" kern="1200" cap="none" baseline="0">
          <a:solidFill>
            <a:schemeClr val="tx1"/>
          </a:solidFill>
          <a:latin typeface="Avenir Light"/>
          <a:ea typeface="+mn-ea"/>
          <a:cs typeface="+mn-cs"/>
        </a:defRPr>
      </a:lvl4pPr>
      <a:lvl5pPr marL="1597025" indent="-227013" algn="l" defTabSz="457200" rtl="0" eaLnBrk="1" latinLnBrk="0" hangingPunct="1">
        <a:lnSpc>
          <a:spcPct val="150000"/>
        </a:lnSpc>
        <a:spcBef>
          <a:spcPts val="0"/>
        </a:spcBef>
        <a:spcAft>
          <a:spcPts val="1000"/>
        </a:spcAft>
        <a:buClr>
          <a:schemeClr val="accent4"/>
        </a:buClr>
        <a:buFont typeface="Wingdings" charset="2"/>
        <a:buChar char="§"/>
        <a:defRPr sz="1600" kern="1200" cap="none" baseline="0">
          <a:solidFill>
            <a:schemeClr val="tx1"/>
          </a:solidFill>
          <a:latin typeface="Avenir Ligh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57" y="269002"/>
            <a:ext cx="4831443" cy="741362"/>
          </a:xfrm>
          <a:prstGeom prst="rect">
            <a:avLst/>
          </a:prstGeom>
        </p:spPr>
        <p:txBody>
          <a:bodyPr vert="horz" lIns="0" tIns="0" rIns="0" bIns="0" rtlCol="0" anchor="ctr">
            <a:noAutofit/>
          </a:bodyPr>
          <a:lstStyle/>
          <a:p>
            <a:r>
              <a:rPr lang="en-US" dirty="0"/>
              <a:t>CLICK TO EDIT MASTER TITLE STYLE</a:t>
            </a:r>
          </a:p>
        </p:txBody>
      </p:sp>
      <p:sp>
        <p:nvSpPr>
          <p:cNvPr id="3" name="Text Placeholder 2"/>
          <p:cNvSpPr>
            <a:spLocks noGrp="1"/>
          </p:cNvSpPr>
          <p:nvPr>
            <p:ph type="body" idx="1"/>
          </p:nvPr>
        </p:nvSpPr>
        <p:spPr>
          <a:xfrm>
            <a:off x="693056" y="1959427"/>
            <a:ext cx="7993743" cy="4318001"/>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93057" y="6356350"/>
            <a:ext cx="2133600" cy="365125"/>
          </a:xfrm>
          <a:prstGeom prst="rect">
            <a:avLst/>
          </a:prstGeom>
        </p:spPr>
        <p:txBody>
          <a:bodyPr vert="horz" wrap="none" lIns="0" tIns="0" rIns="0" bIns="0" rtlCol="0" anchor="ctr"/>
          <a:lstStyle>
            <a:lvl1pPr algn="l">
              <a:defRPr sz="1200" baseline="0">
                <a:solidFill>
                  <a:schemeClr val="tx1">
                    <a:lumMod val="60000"/>
                    <a:lumOff val="40000"/>
                  </a:schemeClr>
                </a:solidFill>
                <a:latin typeface="Avenir Light"/>
              </a:defRPr>
            </a:lvl1pPr>
          </a:lstStyle>
          <a:p>
            <a:fld id="{8AB2E955-1FCD-504A-A4D9-17915D554538}" type="datetimeFigureOut">
              <a:rPr lang="en-US" smtClean="0"/>
              <a:pPr/>
              <a:t>5/21/2019</a:t>
            </a:fld>
            <a:endParaRPr lang="en-US" dirty="0"/>
          </a:p>
        </p:txBody>
      </p:sp>
      <p:sp>
        <p:nvSpPr>
          <p:cNvPr id="6" name="Slide Number Placeholder 5"/>
          <p:cNvSpPr>
            <a:spLocks noGrp="1"/>
          </p:cNvSpPr>
          <p:nvPr>
            <p:ph type="sldNum" sz="quarter" idx="4"/>
          </p:nvPr>
        </p:nvSpPr>
        <p:spPr>
          <a:xfrm>
            <a:off x="7638142" y="6356350"/>
            <a:ext cx="1048655" cy="365125"/>
          </a:xfrm>
          <a:prstGeom prst="rect">
            <a:avLst/>
          </a:prstGeom>
        </p:spPr>
        <p:txBody>
          <a:bodyPr vert="horz" wrap="none" lIns="0" tIns="0" rIns="0" bIns="0" rtlCol="0" anchor="ctr"/>
          <a:lstStyle>
            <a:lvl1pPr algn="r">
              <a:defRPr sz="1200" baseline="0">
                <a:solidFill>
                  <a:schemeClr val="tx1">
                    <a:lumMod val="60000"/>
                    <a:lumOff val="40000"/>
                  </a:schemeClr>
                </a:solidFill>
                <a:latin typeface="Avenir Light"/>
              </a:defRPr>
            </a:lvl1pPr>
          </a:lstStyle>
          <a:p>
            <a:fld id="{CFBA6597-D7DA-DC49-90B6-6291F05CD5D3}" type="slidenum">
              <a:rPr lang="en-US" smtClean="0"/>
              <a:pPr/>
              <a:t>‹#›</a:t>
            </a:fld>
            <a:endParaRPr lang="en-US" dirty="0"/>
          </a:p>
        </p:txBody>
      </p:sp>
    </p:spTree>
    <p:extLst>
      <p:ext uri="{BB962C8B-B14F-4D97-AF65-F5344CB8AC3E}">
        <p14:creationId xmlns:p14="http://schemas.microsoft.com/office/powerpoint/2010/main" val="288668044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txStyles>
    <p:titleStyle>
      <a:lvl1pPr algn="l" defTabSz="457200" rtl="0" eaLnBrk="1" latinLnBrk="0" hangingPunct="1">
        <a:lnSpc>
          <a:spcPct val="90000"/>
        </a:lnSpc>
        <a:spcBef>
          <a:spcPct val="0"/>
        </a:spcBef>
        <a:buNone/>
        <a:defRPr sz="2800" b="1" i="0" kern="1200" cap="all" baseline="0">
          <a:solidFill>
            <a:schemeClr val="bg1"/>
          </a:solidFill>
          <a:latin typeface="+mj-lt"/>
          <a:ea typeface="+mj-ea"/>
          <a:cs typeface="Avenir Medium"/>
        </a:defRPr>
      </a:lvl1pPr>
    </p:titleStyle>
    <p:bodyStyle>
      <a:lvl1pPr marL="285750" indent="-285750" algn="l" defTabSz="457200" rtl="0" eaLnBrk="1" latinLnBrk="0" hangingPunct="1">
        <a:lnSpc>
          <a:spcPct val="150000"/>
        </a:lnSpc>
        <a:spcBef>
          <a:spcPts val="0"/>
        </a:spcBef>
        <a:spcAft>
          <a:spcPts val="1000"/>
        </a:spcAft>
        <a:buClr>
          <a:schemeClr val="tx1">
            <a:lumMod val="75000"/>
          </a:schemeClr>
        </a:buClr>
        <a:buSzPct val="100000"/>
        <a:buFont typeface="Wingdings" panose="05000000000000000000" pitchFamily="2" charset="2"/>
        <a:buChar char="§"/>
        <a:defRPr sz="1600" kern="1200" cap="none" baseline="0">
          <a:solidFill>
            <a:schemeClr val="tx1"/>
          </a:solidFill>
          <a:latin typeface="+mn-lt"/>
          <a:ea typeface="+mn-ea"/>
          <a:cs typeface="+mn-cs"/>
        </a:defRPr>
      </a:lvl1pPr>
      <a:lvl2pPr marL="571500" indent="-227013" algn="l" defTabSz="457200" rtl="0" eaLnBrk="1" latinLnBrk="0" hangingPunct="1">
        <a:lnSpc>
          <a:spcPct val="150000"/>
        </a:lnSpc>
        <a:spcBef>
          <a:spcPts val="0"/>
        </a:spcBef>
        <a:spcAft>
          <a:spcPts val="1000"/>
        </a:spcAft>
        <a:buClr>
          <a:schemeClr val="accent1"/>
        </a:buClr>
        <a:buFont typeface="Wingdings" charset="2"/>
        <a:buChar char="§"/>
        <a:tabLst/>
        <a:defRPr sz="1600" kern="1200" cap="none" baseline="0">
          <a:solidFill>
            <a:schemeClr val="tx1"/>
          </a:solidFill>
          <a:latin typeface="+mn-lt"/>
          <a:ea typeface="+mn-ea"/>
          <a:cs typeface="+mn-cs"/>
        </a:defRPr>
      </a:lvl2pPr>
      <a:lvl3pPr marL="915988" indent="-227013" algn="l" defTabSz="457200" rtl="0" eaLnBrk="1" latinLnBrk="0" hangingPunct="1">
        <a:lnSpc>
          <a:spcPct val="150000"/>
        </a:lnSpc>
        <a:spcBef>
          <a:spcPts val="0"/>
        </a:spcBef>
        <a:spcAft>
          <a:spcPts val="1000"/>
        </a:spcAft>
        <a:buClr>
          <a:schemeClr val="accent2"/>
        </a:buClr>
        <a:buFont typeface="Wingdings" charset="2"/>
        <a:buChar char="§"/>
        <a:defRPr sz="1600" kern="1200" cap="none" baseline="0">
          <a:solidFill>
            <a:schemeClr val="tx1"/>
          </a:solidFill>
          <a:latin typeface="+mn-lt"/>
          <a:ea typeface="+mn-ea"/>
          <a:cs typeface="+mn-cs"/>
        </a:defRPr>
      </a:lvl3pPr>
      <a:lvl4pPr marL="1260475" indent="-234950" algn="l" defTabSz="457200" rtl="0" eaLnBrk="1" latinLnBrk="0" hangingPunct="1">
        <a:lnSpc>
          <a:spcPct val="150000"/>
        </a:lnSpc>
        <a:spcBef>
          <a:spcPts val="0"/>
        </a:spcBef>
        <a:spcAft>
          <a:spcPts val="1000"/>
        </a:spcAft>
        <a:buClr>
          <a:schemeClr val="accent3"/>
        </a:buClr>
        <a:buFont typeface="Wingdings" charset="2"/>
        <a:buChar char="§"/>
        <a:defRPr sz="1600" kern="1200" cap="none" baseline="0">
          <a:solidFill>
            <a:schemeClr val="tx1"/>
          </a:solidFill>
          <a:latin typeface="+mn-lt"/>
          <a:ea typeface="+mn-ea"/>
          <a:cs typeface="+mn-cs"/>
        </a:defRPr>
      </a:lvl4pPr>
      <a:lvl5pPr marL="1597025" indent="-227013" algn="l" defTabSz="457200" rtl="0" eaLnBrk="1" latinLnBrk="0" hangingPunct="1">
        <a:lnSpc>
          <a:spcPct val="150000"/>
        </a:lnSpc>
        <a:spcBef>
          <a:spcPts val="0"/>
        </a:spcBef>
        <a:spcAft>
          <a:spcPts val="1000"/>
        </a:spcAft>
        <a:buClr>
          <a:schemeClr val="accent4"/>
        </a:buClr>
        <a:buFont typeface="Wingdings" charset="2"/>
        <a:buChar char="§"/>
        <a:defRPr sz="1600" kern="1200" cap="none" baseline="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557" y="269002"/>
            <a:ext cx="7041240" cy="741362"/>
          </a:xfrm>
          <a:prstGeom prst="rect">
            <a:avLst/>
          </a:prstGeom>
        </p:spPr>
        <p:txBody>
          <a:bodyPr vert="horz" lIns="0" tIns="0" rIns="0" bIns="0" rtlCol="0" anchor="b" anchorCtr="0">
            <a:noAutofit/>
          </a:bodyPr>
          <a:lstStyle/>
          <a:p>
            <a:r>
              <a:rPr lang="en-US" dirty="0"/>
              <a:t>CLICK TO EDIT MASTER TITLE STYLE</a:t>
            </a:r>
          </a:p>
        </p:txBody>
      </p:sp>
      <p:sp>
        <p:nvSpPr>
          <p:cNvPr id="3" name="Text Placeholder 2"/>
          <p:cNvSpPr>
            <a:spLocks noGrp="1"/>
          </p:cNvSpPr>
          <p:nvPr>
            <p:ph type="body" idx="1"/>
          </p:nvPr>
        </p:nvSpPr>
        <p:spPr>
          <a:xfrm>
            <a:off x="1645556" y="1732643"/>
            <a:ext cx="7041241" cy="425450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45555" y="6356350"/>
            <a:ext cx="1710874" cy="365125"/>
          </a:xfrm>
          <a:prstGeom prst="rect">
            <a:avLst/>
          </a:prstGeom>
        </p:spPr>
        <p:txBody>
          <a:bodyPr vert="horz" wrap="none" lIns="0" tIns="0" rIns="0" bIns="0" rtlCol="0" anchor="ctr"/>
          <a:lstStyle>
            <a:lvl1pPr algn="l">
              <a:defRPr sz="1200" baseline="0">
                <a:solidFill>
                  <a:schemeClr val="tx1">
                    <a:lumMod val="60000"/>
                    <a:lumOff val="40000"/>
                  </a:schemeClr>
                </a:solidFill>
                <a:latin typeface="Avenir Light"/>
              </a:defRPr>
            </a:lvl1pPr>
          </a:lstStyle>
          <a:p>
            <a:fld id="{8AB2E955-1FCD-504A-A4D9-17915D554538}" type="datetimeFigureOut">
              <a:rPr lang="en-US" smtClean="0"/>
              <a:pPr/>
              <a:t>5/21/2019</a:t>
            </a:fld>
            <a:endParaRPr lang="en-US" dirty="0"/>
          </a:p>
        </p:txBody>
      </p:sp>
      <p:sp>
        <p:nvSpPr>
          <p:cNvPr id="6" name="Slide Number Placeholder 5"/>
          <p:cNvSpPr>
            <a:spLocks noGrp="1"/>
          </p:cNvSpPr>
          <p:nvPr>
            <p:ph type="sldNum" sz="quarter" idx="4"/>
          </p:nvPr>
        </p:nvSpPr>
        <p:spPr>
          <a:xfrm>
            <a:off x="7638142" y="6356350"/>
            <a:ext cx="1048655" cy="365125"/>
          </a:xfrm>
          <a:prstGeom prst="rect">
            <a:avLst/>
          </a:prstGeom>
        </p:spPr>
        <p:txBody>
          <a:bodyPr vert="horz" wrap="none" lIns="0" tIns="0" rIns="0" bIns="0" rtlCol="0" anchor="ctr"/>
          <a:lstStyle>
            <a:lvl1pPr algn="r">
              <a:defRPr sz="1200" baseline="0">
                <a:solidFill>
                  <a:schemeClr val="tx1">
                    <a:lumMod val="60000"/>
                    <a:lumOff val="40000"/>
                  </a:schemeClr>
                </a:solidFill>
                <a:latin typeface="Avenir Light"/>
              </a:defRPr>
            </a:lvl1pPr>
          </a:lstStyle>
          <a:p>
            <a:fld id="{CFBA6597-D7DA-DC49-90B6-6291F05CD5D3}" type="slidenum">
              <a:rPr lang="en-US" smtClean="0"/>
              <a:pPr/>
              <a:t>‹#›</a:t>
            </a:fld>
            <a:endParaRPr lang="en-US" dirty="0"/>
          </a:p>
        </p:txBody>
      </p:sp>
    </p:spTree>
    <p:extLst>
      <p:ext uri="{BB962C8B-B14F-4D97-AF65-F5344CB8AC3E}">
        <p14:creationId xmlns:p14="http://schemas.microsoft.com/office/powerpoint/2010/main" val="3116210396"/>
      </p:ext>
    </p:extLst>
  </p:cSld>
  <p:clrMap bg1="lt1" tx1="dk1" bg2="lt2" tx2="dk2" accent1="accent1" accent2="accent2" accent3="accent3" accent4="accent4" accent5="accent5" accent6="accent6" hlink="hlink" folHlink="folHlink"/>
  <p:sldLayoutIdLst>
    <p:sldLayoutId id="2147483670" r:id="rId1"/>
    <p:sldLayoutId id="2147483672" r:id="rId2"/>
    <p:sldLayoutId id="2147483673" r:id="rId3"/>
  </p:sldLayoutIdLst>
  <p:txStyles>
    <p:titleStyle>
      <a:lvl1pPr algn="l" defTabSz="457200" rtl="0" eaLnBrk="1" latinLnBrk="0" hangingPunct="1">
        <a:lnSpc>
          <a:spcPct val="90000"/>
        </a:lnSpc>
        <a:spcBef>
          <a:spcPct val="0"/>
        </a:spcBef>
        <a:buNone/>
        <a:defRPr sz="2800" b="1" kern="1200" cap="all" baseline="0">
          <a:solidFill>
            <a:schemeClr val="accent1"/>
          </a:solidFill>
          <a:latin typeface="+mj-lt"/>
          <a:ea typeface="+mj-ea"/>
          <a:cs typeface="Avenir Medium"/>
        </a:defRPr>
      </a:lvl1pPr>
    </p:titleStyle>
    <p:bodyStyle>
      <a:lvl1pPr marL="285750" indent="-285750" algn="l" defTabSz="457200" rtl="0" eaLnBrk="1" latinLnBrk="0" hangingPunct="1">
        <a:lnSpc>
          <a:spcPct val="150000"/>
        </a:lnSpc>
        <a:spcBef>
          <a:spcPts val="0"/>
        </a:spcBef>
        <a:spcAft>
          <a:spcPts val="1000"/>
        </a:spcAft>
        <a:buClr>
          <a:schemeClr val="tx1">
            <a:lumMod val="75000"/>
          </a:schemeClr>
        </a:buClr>
        <a:buSzPct val="100000"/>
        <a:buFont typeface="Wingdings" panose="05000000000000000000" pitchFamily="2" charset="2"/>
        <a:buChar char="§"/>
        <a:defRPr sz="1600" kern="1200" cap="none" baseline="0">
          <a:solidFill>
            <a:schemeClr val="tx1"/>
          </a:solidFill>
          <a:latin typeface="+mn-lt"/>
          <a:ea typeface="+mn-ea"/>
          <a:cs typeface="+mn-cs"/>
        </a:defRPr>
      </a:lvl1pPr>
      <a:lvl2pPr marL="571500" indent="-228600" algn="l" defTabSz="457200" rtl="0" eaLnBrk="1" latinLnBrk="0" hangingPunct="1">
        <a:lnSpc>
          <a:spcPct val="150000"/>
        </a:lnSpc>
        <a:spcBef>
          <a:spcPts val="0"/>
        </a:spcBef>
        <a:spcAft>
          <a:spcPts val="1000"/>
        </a:spcAft>
        <a:buClr>
          <a:schemeClr val="accent1"/>
        </a:buClr>
        <a:buFont typeface="Wingdings" charset="2"/>
        <a:buChar char="§"/>
        <a:defRPr sz="1600" kern="1200" cap="none" baseline="0">
          <a:solidFill>
            <a:schemeClr val="tx1"/>
          </a:solidFill>
          <a:latin typeface="+mn-lt"/>
          <a:ea typeface="+mn-ea"/>
          <a:cs typeface="+mn-cs"/>
        </a:defRPr>
      </a:lvl2pPr>
      <a:lvl3pPr marL="915988" indent="-227013" algn="l" defTabSz="457200" rtl="0" eaLnBrk="1" latinLnBrk="0" hangingPunct="1">
        <a:lnSpc>
          <a:spcPct val="150000"/>
        </a:lnSpc>
        <a:spcBef>
          <a:spcPts val="0"/>
        </a:spcBef>
        <a:spcAft>
          <a:spcPts val="1000"/>
        </a:spcAft>
        <a:buClr>
          <a:schemeClr val="accent2"/>
        </a:buClr>
        <a:buFont typeface="Wingdings" charset="2"/>
        <a:buChar char="§"/>
        <a:defRPr sz="1600" kern="1200" cap="none" baseline="0">
          <a:solidFill>
            <a:schemeClr val="tx1"/>
          </a:solidFill>
          <a:latin typeface="+mn-lt"/>
          <a:ea typeface="+mn-ea"/>
          <a:cs typeface="+mn-cs"/>
        </a:defRPr>
      </a:lvl3pPr>
      <a:lvl4pPr marL="1260475" indent="-234950" algn="l" defTabSz="457200" rtl="0" eaLnBrk="1" latinLnBrk="0" hangingPunct="1">
        <a:lnSpc>
          <a:spcPct val="150000"/>
        </a:lnSpc>
        <a:spcBef>
          <a:spcPts val="0"/>
        </a:spcBef>
        <a:spcAft>
          <a:spcPts val="1000"/>
        </a:spcAft>
        <a:buClr>
          <a:schemeClr val="accent3"/>
        </a:buClr>
        <a:buFont typeface="Wingdings" charset="2"/>
        <a:buChar char="§"/>
        <a:defRPr sz="1600" kern="1200" cap="none" baseline="0">
          <a:solidFill>
            <a:schemeClr val="tx1"/>
          </a:solidFill>
          <a:latin typeface="+mn-lt"/>
          <a:ea typeface="+mn-ea"/>
          <a:cs typeface="+mn-cs"/>
        </a:defRPr>
      </a:lvl4pPr>
      <a:lvl5pPr marL="1597025" indent="-228600" algn="l" defTabSz="457200" rtl="0" eaLnBrk="1" latinLnBrk="0" hangingPunct="1">
        <a:lnSpc>
          <a:spcPct val="150000"/>
        </a:lnSpc>
        <a:spcBef>
          <a:spcPts val="0"/>
        </a:spcBef>
        <a:spcAft>
          <a:spcPts val="1000"/>
        </a:spcAft>
        <a:buClr>
          <a:schemeClr val="accent4"/>
        </a:buClr>
        <a:buFont typeface="Wingdings" charset="2"/>
        <a:buChar char="§"/>
        <a:defRPr sz="1600" kern="1200" cap="none" baseline="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86003" y="945251"/>
            <a:ext cx="7772400" cy="3060696"/>
          </a:xfrm>
        </p:spPr>
        <p:txBody>
          <a:bodyPr>
            <a:normAutofit fontScale="90000"/>
          </a:bodyPr>
          <a:lstStyle/>
          <a:p>
            <a:pPr>
              <a:lnSpc>
                <a:spcPct val="100000"/>
              </a:lnSpc>
              <a:spcAft>
                <a:spcPts val="800"/>
              </a:spcAft>
            </a:pPr>
            <a:r>
              <a:rPr lang="en-US" sz="4400" b="1" dirty="0"/>
              <a:t/>
            </a:r>
            <a:br>
              <a:rPr lang="en-US" sz="4400" b="1" dirty="0"/>
            </a:br>
            <a:r>
              <a:rPr lang="en-US" sz="4400" b="1" dirty="0"/>
              <a:t>MHRS &amp; </a:t>
            </a:r>
            <a:r>
              <a:rPr lang="en-US" sz="4400" b="1" dirty="0" err="1"/>
              <a:t>Parapro</a:t>
            </a:r>
            <a:r>
              <a:rPr lang="en-US" sz="3300" b="1" dirty="0"/>
              <a:t/>
            </a:r>
            <a:br>
              <a:rPr lang="en-US" sz="3300" b="1" dirty="0"/>
            </a:br>
            <a:r>
              <a:rPr lang="en-US" sz="3300" b="1" dirty="0"/>
              <a:t/>
            </a:r>
            <a:br>
              <a:rPr lang="en-US" sz="3300" b="1" dirty="0"/>
            </a:br>
            <a:r>
              <a:rPr lang="en-US" sz="3300" b="1" dirty="0"/>
              <a:t> </a:t>
            </a:r>
            <a:r>
              <a:rPr lang="en-US" sz="4400" b="1" dirty="0"/>
              <a:t>Documentation Practicum</a:t>
            </a:r>
            <a:br>
              <a:rPr lang="en-US" sz="4400" b="1" dirty="0"/>
            </a:br>
            <a:endParaRPr lang="en-US" spc="310" dirty="0"/>
          </a:p>
        </p:txBody>
      </p:sp>
      <p:sp>
        <p:nvSpPr>
          <p:cNvPr id="5" name="Subtitle 4"/>
          <p:cNvSpPr>
            <a:spLocks noGrp="1"/>
          </p:cNvSpPr>
          <p:nvPr>
            <p:ph type="subTitle" idx="1"/>
          </p:nvPr>
        </p:nvSpPr>
        <p:spPr>
          <a:xfrm>
            <a:off x="1597335" y="4005947"/>
            <a:ext cx="6400800" cy="1275441"/>
          </a:xfrm>
        </p:spPr>
        <p:txBody>
          <a:bodyPr/>
          <a:lstStyle/>
          <a:p>
            <a:r>
              <a:rPr lang="en-US" sz="2400" dirty="0"/>
              <a:t>County of San Diego</a:t>
            </a:r>
            <a:endParaRPr lang="en-US" sz="2400" b="1" dirty="0"/>
          </a:p>
        </p:txBody>
      </p:sp>
      <p:sp>
        <p:nvSpPr>
          <p:cNvPr id="3" name="TextBox 2"/>
          <p:cNvSpPr txBox="1"/>
          <p:nvPr/>
        </p:nvSpPr>
        <p:spPr>
          <a:xfrm>
            <a:off x="8241030" y="6387197"/>
            <a:ext cx="634746" cy="169277"/>
          </a:xfrm>
          <a:prstGeom prst="rect">
            <a:avLst/>
          </a:prstGeom>
          <a:noFill/>
        </p:spPr>
        <p:txBody>
          <a:bodyPr wrap="square" lIns="0" tIns="0" rIns="0" bIns="0" rtlCol="0">
            <a:spAutoFit/>
          </a:bodyPr>
          <a:lstStyle/>
          <a:p>
            <a:r>
              <a:rPr lang="en-US" sz="1100" dirty="0">
                <a:solidFill>
                  <a:srgbClr val="000000"/>
                </a:solidFill>
                <a:latin typeface="Avenir Light"/>
                <a:cs typeface="Avenir Light"/>
              </a:rPr>
              <a:t>3/13/2018</a:t>
            </a:r>
          </a:p>
        </p:txBody>
      </p:sp>
    </p:spTree>
    <p:extLst>
      <p:ext uri="{BB962C8B-B14F-4D97-AF65-F5344CB8AC3E}">
        <p14:creationId xmlns:p14="http://schemas.microsoft.com/office/powerpoint/2010/main" val="33725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570" y="87620"/>
            <a:ext cx="7041240" cy="741362"/>
          </a:xfrm>
        </p:spPr>
        <p:txBody>
          <a:bodyPr/>
          <a:lstStyle/>
          <a:p>
            <a:r>
              <a:rPr lang="en-US" dirty="0">
                <a:solidFill>
                  <a:schemeClr val="bg1"/>
                </a:solidFill>
              </a:rPr>
              <a:t>Case management</a:t>
            </a:r>
          </a:p>
        </p:txBody>
      </p:sp>
      <p:sp>
        <p:nvSpPr>
          <p:cNvPr id="3" name="Content Placeholder 2"/>
          <p:cNvSpPr>
            <a:spLocks noGrp="1"/>
          </p:cNvSpPr>
          <p:nvPr>
            <p:ph idx="1"/>
          </p:nvPr>
        </p:nvSpPr>
        <p:spPr>
          <a:xfrm>
            <a:off x="85344" y="1691641"/>
            <a:ext cx="9058656" cy="5166359"/>
          </a:xfrm>
        </p:spPr>
        <p:txBody>
          <a:bodyPr>
            <a:normAutofit/>
          </a:bodyPr>
          <a:lstStyle/>
          <a:p>
            <a:pPr marL="0" lvl="3" indent="0">
              <a:lnSpc>
                <a:spcPct val="90000"/>
              </a:lnSpc>
              <a:buClrTx/>
              <a:buNone/>
            </a:pPr>
            <a:r>
              <a:rPr lang="en-US" sz="3000" dirty="0">
                <a:solidFill>
                  <a:schemeClr val="tx2"/>
                </a:solidFill>
              </a:rPr>
              <a:t>	Service Code </a:t>
            </a:r>
            <a:r>
              <a:rPr lang="en-US" sz="3000" b="1" dirty="0">
                <a:solidFill>
                  <a:schemeClr val="accent6"/>
                </a:solidFill>
              </a:rPr>
              <a:t>50</a:t>
            </a:r>
            <a:r>
              <a:rPr lang="en-US" sz="3000" dirty="0">
                <a:solidFill>
                  <a:schemeClr val="tx2"/>
                </a:solidFill>
              </a:rPr>
              <a:t> - </a:t>
            </a:r>
            <a:r>
              <a:rPr lang="en-US" sz="3000" b="1" dirty="0">
                <a:solidFill>
                  <a:schemeClr val="tx2"/>
                </a:solidFill>
              </a:rPr>
              <a:t>Case Management</a:t>
            </a:r>
            <a:r>
              <a:rPr lang="en-US" sz="3000" dirty="0">
                <a:solidFill>
                  <a:schemeClr val="tx2"/>
                </a:solidFill>
              </a:rPr>
              <a:t>: </a:t>
            </a:r>
          </a:p>
          <a:p>
            <a:pPr lvl="3">
              <a:lnSpc>
                <a:spcPct val="90000"/>
              </a:lnSpc>
              <a:buClrTx/>
              <a:buNone/>
            </a:pPr>
            <a:endParaRPr lang="en-US" sz="800" dirty="0"/>
          </a:p>
          <a:p>
            <a:pPr lvl="1">
              <a:lnSpc>
                <a:spcPct val="100000"/>
              </a:lnSpc>
              <a:spcAft>
                <a:spcPts val="3000"/>
              </a:spcAft>
              <a:buSzPct val="80000"/>
            </a:pPr>
            <a:r>
              <a:rPr lang="en-US" sz="2600" dirty="0"/>
              <a:t>Provide connection with or assistance to getting community resources</a:t>
            </a:r>
          </a:p>
          <a:p>
            <a:pPr lvl="1">
              <a:lnSpc>
                <a:spcPct val="100000"/>
              </a:lnSpc>
              <a:spcAft>
                <a:spcPts val="3000"/>
              </a:spcAft>
              <a:buSzPct val="80000"/>
            </a:pPr>
            <a:r>
              <a:rPr lang="en-US" sz="2600" dirty="0"/>
              <a:t>Identify, discuss and contact resources for client or family</a:t>
            </a:r>
          </a:p>
          <a:p>
            <a:pPr lvl="1">
              <a:lnSpc>
                <a:spcPct val="100000"/>
              </a:lnSpc>
              <a:spcAft>
                <a:spcPts val="3000"/>
              </a:spcAft>
              <a:buSzPct val="80000"/>
            </a:pPr>
            <a:r>
              <a:rPr lang="en-US" sz="2600" dirty="0"/>
              <a:t>Connect a client or support person directly to a </a:t>
            </a:r>
            <a:r>
              <a:rPr lang="en-US" sz="2600" dirty="0" smtClean="0"/>
              <a:t>resource</a:t>
            </a:r>
          </a:p>
          <a:p>
            <a:pPr lvl="1">
              <a:lnSpc>
                <a:spcPct val="100000"/>
              </a:lnSpc>
              <a:spcAft>
                <a:spcPts val="3000"/>
              </a:spcAft>
              <a:buSzPct val="80000"/>
            </a:pPr>
            <a:r>
              <a:rPr lang="en-US" sz="2600" dirty="0" smtClean="0"/>
              <a:t>Monitoring client’s progress towards treatment goals</a:t>
            </a:r>
            <a:endParaRPr lang="en-US" sz="2600" dirty="0"/>
          </a:p>
          <a:p>
            <a:pPr marL="2171700" lvl="1" indent="-50800">
              <a:lnSpc>
                <a:spcPct val="100000"/>
              </a:lnSpc>
              <a:spcAft>
                <a:spcPts val="0"/>
              </a:spcAft>
              <a:buNone/>
            </a:pPr>
            <a:r>
              <a:rPr lang="en-US" sz="2400" i="1" dirty="0">
                <a:solidFill>
                  <a:srgbClr val="FF0000"/>
                </a:solidFill>
              </a:rPr>
              <a:t>Remember, all of these activities </a:t>
            </a:r>
          </a:p>
          <a:p>
            <a:pPr marL="2171700" lvl="1" indent="-50800">
              <a:lnSpc>
                <a:spcPct val="100000"/>
              </a:lnSpc>
              <a:spcAft>
                <a:spcPts val="0"/>
              </a:spcAft>
              <a:buNone/>
            </a:pPr>
            <a:r>
              <a:rPr lang="en-US" sz="2400" b="1" i="1" dirty="0">
                <a:solidFill>
                  <a:srgbClr val="FF0000"/>
                </a:solidFill>
              </a:rPr>
              <a:t>must</a:t>
            </a:r>
            <a:r>
              <a:rPr lang="en-US" sz="2400" i="1" dirty="0">
                <a:solidFill>
                  <a:srgbClr val="FF0000"/>
                </a:solidFill>
              </a:rPr>
              <a:t> be related to the Client Plan </a:t>
            </a:r>
          </a:p>
          <a:p>
            <a:pPr marL="1778000" indent="0">
              <a:buNone/>
            </a:pPr>
            <a:endParaRPr lang="en-US" sz="2400" dirty="0"/>
          </a:p>
        </p:txBody>
      </p:sp>
    </p:spTree>
    <p:extLst>
      <p:ext uri="{BB962C8B-B14F-4D97-AF65-F5344CB8AC3E}">
        <p14:creationId xmlns:p14="http://schemas.microsoft.com/office/powerpoint/2010/main" val="3103067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33028"/>
            <a:ext cx="6153912" cy="741362"/>
          </a:xfrm>
        </p:spPr>
        <p:txBody>
          <a:bodyPr/>
          <a:lstStyle/>
          <a:p>
            <a:r>
              <a:rPr lang="en-US" dirty="0">
                <a:solidFill>
                  <a:schemeClr val="bg1"/>
                </a:solidFill>
              </a:rPr>
              <a:t>A Good Progress note:</a:t>
            </a:r>
          </a:p>
        </p:txBody>
      </p:sp>
      <p:sp>
        <p:nvSpPr>
          <p:cNvPr id="3" name="Content Placeholder 2"/>
          <p:cNvSpPr>
            <a:spLocks noGrp="1"/>
          </p:cNvSpPr>
          <p:nvPr>
            <p:ph idx="1"/>
          </p:nvPr>
        </p:nvSpPr>
        <p:spPr>
          <a:xfrm>
            <a:off x="256032" y="1968651"/>
            <a:ext cx="8631936" cy="3299385"/>
          </a:xfrm>
        </p:spPr>
        <p:txBody>
          <a:bodyPr>
            <a:noAutofit/>
          </a:bodyPr>
          <a:lstStyle/>
          <a:p>
            <a:pPr lvl="2">
              <a:lnSpc>
                <a:spcPct val="100000"/>
              </a:lnSpc>
              <a:spcAft>
                <a:spcPts val="2400"/>
              </a:spcAft>
              <a:buClr>
                <a:schemeClr val="accent1"/>
              </a:buClr>
              <a:buSzPct val="80000"/>
            </a:pPr>
            <a:r>
              <a:rPr lang="en-US" sz="3200" dirty="0"/>
              <a:t>The </a:t>
            </a:r>
            <a:r>
              <a:rPr lang="en-US" sz="3200" dirty="0" smtClean="0"/>
              <a:t>impairment</a:t>
            </a:r>
            <a:endParaRPr lang="en-US" sz="3200" dirty="0"/>
          </a:p>
          <a:p>
            <a:pPr lvl="2">
              <a:lnSpc>
                <a:spcPct val="100000"/>
              </a:lnSpc>
              <a:spcAft>
                <a:spcPts val="2400"/>
              </a:spcAft>
              <a:buClr>
                <a:schemeClr val="accent1"/>
              </a:buClr>
              <a:buSzPct val="80000"/>
            </a:pPr>
            <a:r>
              <a:rPr lang="en-US" sz="3200" dirty="0"/>
              <a:t>The intervention</a:t>
            </a:r>
          </a:p>
          <a:p>
            <a:pPr lvl="2">
              <a:lnSpc>
                <a:spcPct val="100000"/>
              </a:lnSpc>
              <a:spcAft>
                <a:spcPts val="2400"/>
              </a:spcAft>
              <a:buClr>
                <a:schemeClr val="accent1"/>
              </a:buClr>
              <a:buSzPct val="80000"/>
            </a:pPr>
            <a:r>
              <a:rPr lang="en-US" sz="3200" dirty="0"/>
              <a:t>The client response to </a:t>
            </a:r>
            <a:r>
              <a:rPr lang="en-US" sz="3200" dirty="0" smtClean="0"/>
              <a:t>the intervention</a:t>
            </a:r>
            <a:endParaRPr lang="en-US" sz="3200" dirty="0"/>
          </a:p>
          <a:p>
            <a:pPr lvl="2">
              <a:lnSpc>
                <a:spcPct val="100000"/>
              </a:lnSpc>
              <a:spcAft>
                <a:spcPts val="2400"/>
              </a:spcAft>
              <a:buClr>
                <a:schemeClr val="accent1"/>
              </a:buClr>
              <a:buSzPct val="80000"/>
            </a:pPr>
            <a:r>
              <a:rPr lang="en-US" sz="3200" dirty="0"/>
              <a:t>The plan for next services based on client plan</a:t>
            </a:r>
          </a:p>
        </p:txBody>
      </p:sp>
    </p:spTree>
    <p:extLst>
      <p:ext uri="{BB962C8B-B14F-4D97-AF65-F5344CB8AC3E}">
        <p14:creationId xmlns:p14="http://schemas.microsoft.com/office/powerpoint/2010/main" val="3349499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805" y="337242"/>
            <a:ext cx="6153912" cy="485378"/>
          </a:xfrm>
        </p:spPr>
        <p:txBody>
          <a:bodyPr/>
          <a:lstStyle/>
          <a:p>
            <a:r>
              <a:rPr lang="en-US" dirty="0">
                <a:solidFill>
                  <a:schemeClr val="bg1"/>
                </a:solidFill>
              </a:rPr>
              <a:t>It’s documentation time</a:t>
            </a:r>
          </a:p>
        </p:txBody>
      </p:sp>
      <p:sp>
        <p:nvSpPr>
          <p:cNvPr id="3" name="Content Placeholder 2"/>
          <p:cNvSpPr>
            <a:spLocks noGrp="1"/>
          </p:cNvSpPr>
          <p:nvPr>
            <p:ph idx="1"/>
          </p:nvPr>
        </p:nvSpPr>
        <p:spPr>
          <a:xfrm>
            <a:off x="347472" y="1526434"/>
            <a:ext cx="8339325" cy="3805132"/>
          </a:xfrm>
        </p:spPr>
        <p:txBody>
          <a:bodyPr>
            <a:normAutofit/>
          </a:bodyPr>
          <a:lstStyle/>
          <a:p>
            <a:pPr marL="0" lvl="1" indent="0" algn="ctr">
              <a:spcAft>
                <a:spcPts val="1200"/>
              </a:spcAft>
              <a:buNone/>
            </a:pPr>
            <a:r>
              <a:rPr lang="en-US" sz="4400" b="1" dirty="0"/>
              <a:t>NOW</a:t>
            </a:r>
          </a:p>
          <a:p>
            <a:pPr marL="0" lvl="1" indent="0" algn="ctr">
              <a:spcAft>
                <a:spcPts val="1200"/>
              </a:spcAft>
              <a:buNone/>
            </a:pPr>
            <a:r>
              <a:rPr lang="en-US" sz="4400" b="1" dirty="0"/>
              <a:t>LET’S </a:t>
            </a:r>
          </a:p>
          <a:p>
            <a:pPr marL="0" lvl="1" indent="0" algn="ctr">
              <a:spcAft>
                <a:spcPts val="1200"/>
              </a:spcAft>
              <a:buNone/>
            </a:pPr>
            <a:r>
              <a:rPr lang="en-US" sz="4400" b="1" dirty="0"/>
              <a:t>PRACTICE!</a:t>
            </a:r>
          </a:p>
        </p:txBody>
      </p:sp>
    </p:spTree>
    <p:extLst>
      <p:ext uri="{BB962C8B-B14F-4D97-AF65-F5344CB8AC3E}">
        <p14:creationId xmlns:p14="http://schemas.microsoft.com/office/powerpoint/2010/main" val="246590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7" presetClass="emph" presetSubtype="0" fill="remove" grpId="0" nodeType="clickEffect">
                                  <p:stCondLst>
                                    <p:cond delay="0"/>
                                  </p:stCondLst>
                                  <p:childTnLst>
                                    <p:animClr clrSpc="rgb" dir="cw">
                                      <p:cBhvr override="childStyle">
                                        <p:cTn id="14" dur="250" autoRev="1" fill="remove"/>
                                        <p:tgtEl>
                                          <p:spTgt spid="3">
                                            <p:txEl>
                                              <p:pRg st="0" end="0"/>
                                            </p:txEl>
                                          </p:spTgt>
                                        </p:tgtEl>
                                        <p:attrNameLst>
                                          <p:attrName>style.color</p:attrName>
                                        </p:attrNameLst>
                                      </p:cBhvr>
                                      <p:to>
                                        <a:schemeClr val="bg1"/>
                                      </p:to>
                                    </p:animClr>
                                    <p:animClr clrSpc="rgb" dir="cw">
                                      <p:cBhvr>
                                        <p:cTn id="15" dur="250" autoRev="1" fill="remove"/>
                                        <p:tgtEl>
                                          <p:spTgt spid="3">
                                            <p:txEl>
                                              <p:pRg st="0" end="0"/>
                                            </p:txEl>
                                          </p:spTgt>
                                        </p:tgtEl>
                                        <p:attrNameLst>
                                          <p:attrName>fillcolor</p:attrName>
                                        </p:attrNameLst>
                                      </p:cBhvr>
                                      <p:to>
                                        <a:schemeClr val="bg1"/>
                                      </p:to>
                                    </p:animClr>
                                    <p:set>
                                      <p:cBhvr>
                                        <p:cTn id="16" dur="250" autoRev="1" fill="remove"/>
                                        <p:tgtEl>
                                          <p:spTgt spid="3">
                                            <p:txEl>
                                              <p:pRg st="0" end="0"/>
                                            </p:txEl>
                                          </p:spTgt>
                                        </p:tgtEl>
                                        <p:attrNameLst>
                                          <p:attrName>fill.type</p:attrName>
                                        </p:attrNameLst>
                                      </p:cBhvr>
                                      <p:to>
                                        <p:strVal val="solid"/>
                                      </p:to>
                                    </p:set>
                                    <p:set>
                                      <p:cBhvr>
                                        <p:cTn id="17" dur="250" autoRev="1" fill="remove"/>
                                        <p:tgtEl>
                                          <p:spTgt spid="3">
                                            <p:txEl>
                                              <p:pRg st="0" end="0"/>
                                            </p:txEl>
                                          </p:spTgt>
                                        </p:tgtEl>
                                        <p:attrNameLst>
                                          <p:attrName>fill.on</p:attrName>
                                        </p:attrNameLst>
                                      </p:cBhvr>
                                      <p:to>
                                        <p:strVal val="true"/>
                                      </p:to>
                                    </p:set>
                                  </p:childTnLst>
                                </p:cTn>
                              </p:par>
                              <p:par>
                                <p:cTn id="18" presetID="27" presetClass="emph" presetSubtype="0" fill="remove" grpId="0" nodeType="withEffect">
                                  <p:stCondLst>
                                    <p:cond delay="0"/>
                                  </p:stCondLst>
                                  <p:childTnLst>
                                    <p:animClr clrSpc="rgb" dir="cw">
                                      <p:cBhvr override="childStyle">
                                        <p:cTn id="19" dur="250" autoRev="1" fill="remove"/>
                                        <p:tgtEl>
                                          <p:spTgt spid="3">
                                            <p:txEl>
                                              <p:pRg st="1" end="1"/>
                                            </p:txEl>
                                          </p:spTgt>
                                        </p:tgtEl>
                                        <p:attrNameLst>
                                          <p:attrName>style.color</p:attrName>
                                        </p:attrNameLst>
                                      </p:cBhvr>
                                      <p:to>
                                        <a:schemeClr val="bg1"/>
                                      </p:to>
                                    </p:animClr>
                                    <p:animClr clrSpc="rgb" dir="cw">
                                      <p:cBhvr>
                                        <p:cTn id="20" dur="250" autoRev="1" fill="remove"/>
                                        <p:tgtEl>
                                          <p:spTgt spid="3">
                                            <p:txEl>
                                              <p:pRg st="1" end="1"/>
                                            </p:txEl>
                                          </p:spTgt>
                                        </p:tgtEl>
                                        <p:attrNameLst>
                                          <p:attrName>fillcolor</p:attrName>
                                        </p:attrNameLst>
                                      </p:cBhvr>
                                      <p:to>
                                        <a:schemeClr val="bg1"/>
                                      </p:to>
                                    </p:animClr>
                                    <p:set>
                                      <p:cBhvr>
                                        <p:cTn id="21" dur="250" autoRev="1" fill="remove"/>
                                        <p:tgtEl>
                                          <p:spTgt spid="3">
                                            <p:txEl>
                                              <p:pRg st="1" end="1"/>
                                            </p:txEl>
                                          </p:spTgt>
                                        </p:tgtEl>
                                        <p:attrNameLst>
                                          <p:attrName>fill.type</p:attrName>
                                        </p:attrNameLst>
                                      </p:cBhvr>
                                      <p:to>
                                        <p:strVal val="solid"/>
                                      </p:to>
                                    </p:set>
                                    <p:set>
                                      <p:cBhvr>
                                        <p:cTn id="22" dur="250" autoRev="1" fill="remove"/>
                                        <p:tgtEl>
                                          <p:spTgt spid="3">
                                            <p:txEl>
                                              <p:pRg st="1" end="1"/>
                                            </p:txEl>
                                          </p:spTgt>
                                        </p:tgtEl>
                                        <p:attrNameLst>
                                          <p:attrName>fill.on</p:attrName>
                                        </p:attrNameLst>
                                      </p:cBhvr>
                                      <p:to>
                                        <p:strVal val="true"/>
                                      </p:to>
                                    </p:set>
                                  </p:childTnLst>
                                </p:cTn>
                              </p:par>
                              <p:par>
                                <p:cTn id="23" presetID="27" presetClass="emph" presetSubtype="0" fill="remove" grpId="0" nodeType="withEffect">
                                  <p:stCondLst>
                                    <p:cond delay="0"/>
                                  </p:stCondLst>
                                  <p:childTnLst>
                                    <p:animClr clrSpc="rgb" dir="cw">
                                      <p:cBhvr override="childStyle">
                                        <p:cTn id="24" dur="250" autoRev="1" fill="remove"/>
                                        <p:tgtEl>
                                          <p:spTgt spid="3">
                                            <p:txEl>
                                              <p:pRg st="2" end="2"/>
                                            </p:txEl>
                                          </p:spTgt>
                                        </p:tgtEl>
                                        <p:attrNameLst>
                                          <p:attrName>style.color</p:attrName>
                                        </p:attrNameLst>
                                      </p:cBhvr>
                                      <p:to>
                                        <a:schemeClr val="bg1"/>
                                      </p:to>
                                    </p:animClr>
                                    <p:animClr clrSpc="rgb" dir="cw">
                                      <p:cBhvr>
                                        <p:cTn id="25" dur="250" autoRev="1" fill="remove"/>
                                        <p:tgtEl>
                                          <p:spTgt spid="3">
                                            <p:txEl>
                                              <p:pRg st="2" end="2"/>
                                            </p:txEl>
                                          </p:spTgt>
                                        </p:tgtEl>
                                        <p:attrNameLst>
                                          <p:attrName>fillcolor</p:attrName>
                                        </p:attrNameLst>
                                      </p:cBhvr>
                                      <p:to>
                                        <a:schemeClr val="bg1"/>
                                      </p:to>
                                    </p:animClr>
                                    <p:set>
                                      <p:cBhvr>
                                        <p:cTn id="26" dur="250" autoRev="1" fill="remove"/>
                                        <p:tgtEl>
                                          <p:spTgt spid="3">
                                            <p:txEl>
                                              <p:pRg st="2" end="2"/>
                                            </p:txEl>
                                          </p:spTgt>
                                        </p:tgtEl>
                                        <p:attrNameLst>
                                          <p:attrName>fill.type</p:attrName>
                                        </p:attrNameLst>
                                      </p:cBhvr>
                                      <p:to>
                                        <p:strVal val="solid"/>
                                      </p:to>
                                    </p:set>
                                    <p:set>
                                      <p:cBhvr>
                                        <p:cTn id="27" dur="250" autoRev="1" fill="remove"/>
                                        <p:tgtEl>
                                          <p:spTgt spid="3">
                                            <p:txEl>
                                              <p:pRg st="2" end="2"/>
                                            </p:txEl>
                                          </p:spTgt>
                                        </p:tgtEl>
                                        <p:attrNameLst>
                                          <p:attrName>fill.on</p:attrName>
                                        </p:attrNameLst>
                                      </p:cBhvr>
                                      <p:to>
                                        <p:strVal val="true"/>
                                      </p:to>
                                    </p:set>
                                  </p:childTnLst>
                                </p:cTn>
                              </p:par>
                            </p:childTnLst>
                          </p:cTn>
                        </p:par>
                      </p:childTnLst>
                    </p:cTn>
                  </p:par>
                  <p:par>
                    <p:cTn id="28" fill="hold">
                      <p:stCondLst>
                        <p:cond delay="indefinite"/>
                      </p:stCondLst>
                      <p:childTnLst>
                        <p:par>
                          <p:cTn id="29" fill="hold">
                            <p:stCondLst>
                              <p:cond delay="0"/>
                            </p:stCondLst>
                            <p:childTnLst>
                              <p:par>
                                <p:cTn id="30" presetID="35" presetClass="emph" presetSubtype="0" fill="hold" grpId="1" nodeType="clickEffect">
                                  <p:stCondLst>
                                    <p:cond delay="0"/>
                                  </p:stCondLst>
                                  <p:childTnLst>
                                    <p:anim calcmode="discrete" valueType="str">
                                      <p:cBhvr>
                                        <p:cTn id="31" dur="1000" fill="hold"/>
                                        <p:tgtEl>
                                          <p:spTgt spid="3">
                                            <p:txEl>
                                              <p:pRg st="0" end="0"/>
                                            </p:txEl>
                                          </p:spTgt>
                                        </p:tgtEl>
                                        <p:attrNameLst>
                                          <p:attrName>style.visibility</p:attrName>
                                        </p:attrNameLst>
                                      </p:cBhvr>
                                      <p:tavLst>
                                        <p:tav tm="0">
                                          <p:val>
                                            <p:strVal val="hidden"/>
                                          </p:val>
                                        </p:tav>
                                        <p:tav tm="50000">
                                          <p:val>
                                            <p:strVal val="visible"/>
                                          </p:val>
                                        </p:tav>
                                      </p:tavLst>
                                    </p:anim>
                                  </p:childTnLst>
                                </p:cTn>
                              </p:par>
                              <p:par>
                                <p:cTn id="32" presetID="35" presetClass="emph" presetSubtype="0" fill="hold" grpId="1" nodeType="withEffect">
                                  <p:stCondLst>
                                    <p:cond delay="0"/>
                                  </p:stCondLst>
                                  <p:childTnLst>
                                    <p:anim calcmode="discrete" valueType="str">
                                      <p:cBhvr>
                                        <p:cTn id="33" dur="1000" fill="hold"/>
                                        <p:tgtEl>
                                          <p:spTgt spid="3">
                                            <p:txEl>
                                              <p:pRg st="1" end="1"/>
                                            </p:txEl>
                                          </p:spTgt>
                                        </p:tgtEl>
                                        <p:attrNameLst>
                                          <p:attrName>style.visibility</p:attrName>
                                        </p:attrNameLst>
                                      </p:cBhvr>
                                      <p:tavLst>
                                        <p:tav tm="0">
                                          <p:val>
                                            <p:strVal val="hidden"/>
                                          </p:val>
                                        </p:tav>
                                        <p:tav tm="50000">
                                          <p:val>
                                            <p:strVal val="visible"/>
                                          </p:val>
                                        </p:tav>
                                      </p:tavLst>
                                    </p:anim>
                                  </p:childTnLst>
                                </p:cTn>
                              </p:par>
                              <p:par>
                                <p:cTn id="34" presetID="35" presetClass="emph" presetSubtype="0" fill="hold" grpId="1" nodeType="withEffect">
                                  <p:stCondLst>
                                    <p:cond delay="0"/>
                                  </p:stCondLst>
                                  <p:childTnLst>
                                    <p:anim calcmode="discrete" valueType="str">
                                      <p:cBhvr>
                                        <p:cTn id="35" dur="1000" fill="hold"/>
                                        <p:tgtEl>
                                          <p:spTgt spid="3">
                                            <p:txEl>
                                              <p:pRg st="2" end="2"/>
                                            </p:txEl>
                                          </p:spTgt>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949" y="40943"/>
            <a:ext cx="5774418" cy="1152525"/>
          </a:xfrm>
        </p:spPr>
        <p:txBody>
          <a:bodyPr/>
          <a:lstStyle/>
          <a:p>
            <a:r>
              <a:rPr lang="en-US" sz="2800" b="1" dirty="0"/>
              <a:t>Welcome to improvement</a:t>
            </a:r>
          </a:p>
        </p:txBody>
      </p:sp>
      <p:sp>
        <p:nvSpPr>
          <p:cNvPr id="5" name="Text Placeholder 4"/>
          <p:cNvSpPr>
            <a:spLocks noGrp="1"/>
          </p:cNvSpPr>
          <p:nvPr>
            <p:ph type="body" sz="quarter" idx="13"/>
          </p:nvPr>
        </p:nvSpPr>
        <p:spPr/>
        <p:txBody>
          <a:bodyPr/>
          <a:lstStyle/>
          <a:p>
            <a:pPr>
              <a:buNone/>
            </a:pPr>
            <a:endParaRPr lang="en-US" sz="2800" cap="none" dirty="0">
              <a:latin typeface="+mj-lt"/>
            </a:endParaRPr>
          </a:p>
          <a:p>
            <a:endParaRPr lang="en-US" dirty="0"/>
          </a:p>
        </p:txBody>
      </p:sp>
      <p:sp>
        <p:nvSpPr>
          <p:cNvPr id="3" name="Content Placeholder 2"/>
          <p:cNvSpPr>
            <a:spLocks noGrp="1"/>
          </p:cNvSpPr>
          <p:nvPr>
            <p:ph idx="1"/>
          </p:nvPr>
        </p:nvSpPr>
        <p:spPr>
          <a:xfrm>
            <a:off x="1307330" y="2119421"/>
            <a:ext cx="6529339" cy="3403405"/>
          </a:xfrm>
        </p:spPr>
        <p:txBody>
          <a:bodyPr>
            <a:normAutofit/>
          </a:bodyPr>
          <a:lstStyle/>
          <a:p>
            <a:pPr lvl="1">
              <a:buSzPct val="80000"/>
            </a:pPr>
            <a:r>
              <a:rPr lang="en-US" sz="2800" dirty="0"/>
              <a:t>One hour session</a:t>
            </a:r>
          </a:p>
          <a:p>
            <a:pPr lvl="1">
              <a:buSzPct val="80000"/>
            </a:pPr>
            <a:r>
              <a:rPr lang="en-US" sz="2800" dirty="0"/>
              <a:t>Facilities (restrooms, parking, etc.)</a:t>
            </a:r>
          </a:p>
          <a:p>
            <a:pPr lvl="1">
              <a:buSzPct val="80000"/>
            </a:pPr>
            <a:r>
              <a:rPr lang="en-US" sz="2800" dirty="0"/>
              <a:t>Emergency exits</a:t>
            </a:r>
          </a:p>
          <a:p>
            <a:pPr lvl="1">
              <a:buSzPct val="80000"/>
            </a:pPr>
            <a:r>
              <a:rPr lang="en-US" sz="2800" dirty="0"/>
              <a:t>Cell phones</a:t>
            </a:r>
          </a:p>
          <a:p>
            <a:pPr marL="344487" lvl="1" indent="0">
              <a:buNone/>
            </a:pPr>
            <a:endParaRPr lang="en-US" dirty="0"/>
          </a:p>
        </p:txBody>
      </p:sp>
    </p:spTree>
    <p:extLst>
      <p:ext uri="{BB962C8B-B14F-4D97-AF65-F5344CB8AC3E}">
        <p14:creationId xmlns:p14="http://schemas.microsoft.com/office/powerpoint/2010/main" val="3209380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870479" y="1410730"/>
            <a:ext cx="7993741" cy="589641"/>
          </a:xfrm>
        </p:spPr>
        <p:txBody>
          <a:bodyPr/>
          <a:lstStyle/>
          <a:p>
            <a:r>
              <a:rPr lang="en-US" sz="3000" dirty="0">
                <a:latin typeface="+mj-lt"/>
              </a:rPr>
              <a:t>Today you will:</a:t>
            </a:r>
            <a:endParaRPr lang="en-US" sz="3000" cap="none" dirty="0">
              <a:latin typeface="+mj-lt"/>
            </a:endParaRPr>
          </a:p>
        </p:txBody>
      </p:sp>
      <p:sp>
        <p:nvSpPr>
          <p:cNvPr id="4" name="Content Placeholder 3"/>
          <p:cNvSpPr>
            <a:spLocks noGrp="1"/>
          </p:cNvSpPr>
          <p:nvPr>
            <p:ph idx="1"/>
          </p:nvPr>
        </p:nvSpPr>
        <p:spPr>
          <a:xfrm>
            <a:off x="693056" y="2489052"/>
            <a:ext cx="8450944" cy="2975038"/>
          </a:xfrm>
        </p:spPr>
        <p:txBody>
          <a:bodyPr>
            <a:normAutofit/>
          </a:bodyPr>
          <a:lstStyle/>
          <a:p>
            <a:pPr>
              <a:lnSpc>
                <a:spcPct val="100000"/>
              </a:lnSpc>
              <a:buClr>
                <a:schemeClr val="accent1"/>
              </a:buClr>
              <a:buSzPct val="80000"/>
            </a:pPr>
            <a:r>
              <a:rPr lang="en-US" sz="2800" dirty="0"/>
              <a:t>Review Service Codes for Case Management and Individual Rehab.</a:t>
            </a:r>
          </a:p>
          <a:p>
            <a:pPr>
              <a:buClr>
                <a:schemeClr val="accent1"/>
              </a:buClr>
              <a:buSzPct val="80000"/>
            </a:pPr>
            <a:r>
              <a:rPr lang="en-US" sz="2800" dirty="0"/>
              <a:t>Write an effective progress note(s)</a:t>
            </a:r>
          </a:p>
        </p:txBody>
      </p:sp>
    </p:spTree>
    <p:extLst>
      <p:ext uri="{BB962C8B-B14F-4D97-AF65-F5344CB8AC3E}">
        <p14:creationId xmlns:p14="http://schemas.microsoft.com/office/powerpoint/2010/main" val="402727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93032" y="-1"/>
            <a:ext cx="5755368" cy="1152525"/>
          </a:xfrm>
        </p:spPr>
        <p:txBody>
          <a:bodyPr/>
          <a:lstStyle/>
          <a:p>
            <a:r>
              <a:rPr lang="en-US" dirty="0"/>
              <a:t>Documentation practicum</a:t>
            </a:r>
          </a:p>
        </p:txBody>
      </p:sp>
      <p:sp>
        <p:nvSpPr>
          <p:cNvPr id="6" name="Content Placeholder 2">
            <a:extLst>
              <a:ext uri="{FF2B5EF4-FFF2-40B4-BE49-F238E27FC236}">
                <a16:creationId xmlns:a16="http://schemas.microsoft.com/office/drawing/2014/main" xmlns="" id="{EC13FAF9-41D3-4B29-A5C5-5A44DF1BDE4E}"/>
              </a:ext>
            </a:extLst>
          </p:cNvPr>
          <p:cNvSpPr>
            <a:spLocks noGrp="1"/>
          </p:cNvSpPr>
          <p:nvPr>
            <p:ph idx="1"/>
          </p:nvPr>
        </p:nvSpPr>
        <p:spPr>
          <a:xfrm>
            <a:off x="493032" y="1638010"/>
            <a:ext cx="8309773" cy="4803740"/>
          </a:xfrm>
        </p:spPr>
        <p:txBody>
          <a:bodyPr>
            <a:noAutofit/>
          </a:bodyPr>
          <a:lstStyle/>
          <a:p>
            <a:pPr lvl="1"/>
            <a:r>
              <a:rPr lang="en-US" sz="2400" dirty="0"/>
              <a:t>The Mental Health Plan (MHP) gets paid for </a:t>
            </a:r>
            <a:r>
              <a:rPr lang="en-US" sz="2400" dirty="0" smtClean="0"/>
              <a:t>providing Specialty </a:t>
            </a:r>
            <a:r>
              <a:rPr lang="en-US" sz="2400" dirty="0"/>
              <a:t>Mental Health Services (SMHS) because of the </a:t>
            </a:r>
            <a:r>
              <a:rPr lang="en-US" sz="2400" dirty="0" smtClean="0"/>
              <a:t>interventions </a:t>
            </a:r>
            <a:r>
              <a:rPr lang="en-US" sz="2400" dirty="0"/>
              <a:t>that you provide to your clients. </a:t>
            </a:r>
          </a:p>
          <a:p>
            <a:pPr lvl="1"/>
            <a:r>
              <a:rPr lang="en-US" sz="2400" dirty="0"/>
              <a:t>A good progress notes means that WE GET PAID FOR YOUR VALUABLE WORK.</a:t>
            </a:r>
          </a:p>
          <a:p>
            <a:pPr lvl="1"/>
            <a:r>
              <a:rPr lang="en-US" sz="2400" dirty="0"/>
              <a:t>We don’t get paid for providing non-SMHS, but sometimes we need to provide these services to clients.</a:t>
            </a:r>
          </a:p>
        </p:txBody>
      </p:sp>
    </p:spTree>
    <p:extLst>
      <p:ext uri="{BB962C8B-B14F-4D97-AF65-F5344CB8AC3E}">
        <p14:creationId xmlns:p14="http://schemas.microsoft.com/office/powerpoint/2010/main" val="35556642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93032" y="-1"/>
            <a:ext cx="5755368" cy="1152525"/>
          </a:xfrm>
        </p:spPr>
        <p:txBody>
          <a:bodyPr/>
          <a:lstStyle/>
          <a:p>
            <a:r>
              <a:rPr lang="en-US" dirty="0"/>
              <a:t>PROGRESS NOTES MADE SIMPLE</a:t>
            </a:r>
          </a:p>
        </p:txBody>
      </p:sp>
      <p:sp>
        <p:nvSpPr>
          <p:cNvPr id="6" name="Content Placeholder 2">
            <a:extLst>
              <a:ext uri="{FF2B5EF4-FFF2-40B4-BE49-F238E27FC236}">
                <a16:creationId xmlns:a16="http://schemas.microsoft.com/office/drawing/2014/main" xmlns="" id="{80AF1064-02F9-4D12-8FA4-24649D8C387C}"/>
              </a:ext>
            </a:extLst>
          </p:cNvPr>
          <p:cNvSpPr>
            <a:spLocks noGrp="1"/>
          </p:cNvSpPr>
          <p:nvPr>
            <p:ph idx="1"/>
          </p:nvPr>
        </p:nvSpPr>
        <p:spPr>
          <a:xfrm>
            <a:off x="986608" y="1747186"/>
            <a:ext cx="7170784" cy="4871977"/>
          </a:xfrm>
        </p:spPr>
        <p:txBody>
          <a:bodyPr>
            <a:noAutofit/>
          </a:bodyPr>
          <a:lstStyle/>
          <a:p>
            <a:pPr lvl="1"/>
            <a:r>
              <a:rPr lang="en-US" sz="2000" dirty="0"/>
              <a:t>Writing a great progress note can be a simple process</a:t>
            </a:r>
          </a:p>
          <a:p>
            <a:pPr lvl="1"/>
            <a:r>
              <a:rPr lang="en-US" sz="2000" dirty="0"/>
              <a:t>Writing a great progress notes gets better with practice and experience</a:t>
            </a:r>
          </a:p>
          <a:p>
            <a:pPr lvl="1"/>
            <a:r>
              <a:rPr lang="en-US" sz="2000" dirty="0"/>
              <a:t>Writing a great progress note will always include:</a:t>
            </a:r>
          </a:p>
          <a:p>
            <a:pPr lvl="2"/>
            <a:r>
              <a:rPr lang="en-US" sz="2000" dirty="0"/>
              <a:t>A target impairment that needs an intervention</a:t>
            </a:r>
          </a:p>
          <a:p>
            <a:pPr lvl="2"/>
            <a:r>
              <a:rPr lang="en-US" sz="2000" dirty="0"/>
              <a:t>An intervention to make the impairment better</a:t>
            </a:r>
          </a:p>
          <a:p>
            <a:pPr lvl="2"/>
            <a:r>
              <a:rPr lang="en-US" sz="2000" dirty="0"/>
              <a:t>The client’s response to that intervention</a:t>
            </a:r>
          </a:p>
          <a:p>
            <a:pPr lvl="2"/>
            <a:r>
              <a:rPr lang="en-US" sz="2000" dirty="0"/>
              <a:t>The plan for future services based on client plan needs</a:t>
            </a:r>
          </a:p>
        </p:txBody>
      </p:sp>
    </p:spTree>
    <p:extLst>
      <p:ext uri="{BB962C8B-B14F-4D97-AF65-F5344CB8AC3E}">
        <p14:creationId xmlns:p14="http://schemas.microsoft.com/office/powerpoint/2010/main" val="4381977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93032" y="-1"/>
            <a:ext cx="5755368" cy="1152525"/>
          </a:xfrm>
        </p:spPr>
        <p:txBody>
          <a:bodyPr/>
          <a:lstStyle/>
          <a:p>
            <a:r>
              <a:rPr lang="en-US" dirty="0"/>
              <a:t>Documentation practicum</a:t>
            </a:r>
          </a:p>
        </p:txBody>
      </p:sp>
      <p:sp>
        <p:nvSpPr>
          <p:cNvPr id="6" name="Content Placeholder 2">
            <a:extLst>
              <a:ext uri="{FF2B5EF4-FFF2-40B4-BE49-F238E27FC236}">
                <a16:creationId xmlns:a16="http://schemas.microsoft.com/office/drawing/2014/main" xmlns="" id="{234DA430-C6AE-4F01-9738-1CFE3493769E}"/>
              </a:ext>
            </a:extLst>
          </p:cNvPr>
          <p:cNvSpPr>
            <a:spLocks noGrp="1"/>
          </p:cNvSpPr>
          <p:nvPr>
            <p:ph idx="1"/>
          </p:nvPr>
        </p:nvSpPr>
        <p:spPr>
          <a:xfrm>
            <a:off x="313899" y="1269514"/>
            <a:ext cx="8529850" cy="5501966"/>
          </a:xfrm>
        </p:spPr>
        <p:txBody>
          <a:bodyPr>
            <a:noAutofit/>
          </a:bodyPr>
          <a:lstStyle/>
          <a:p>
            <a:pPr marL="344487" lvl="1" indent="0">
              <a:buNone/>
            </a:pPr>
            <a:r>
              <a:rPr lang="en-US" sz="2000" dirty="0"/>
              <a:t>FOR EXAMPLE:</a:t>
            </a:r>
          </a:p>
          <a:p>
            <a:pPr lvl="1"/>
            <a:r>
              <a:rPr lang="en-US" sz="1900" dirty="0"/>
              <a:t>My client struggles with depression which causes them to isolate, feel hopeless and lonely. Without help, my client may get more depressed and give up.</a:t>
            </a:r>
          </a:p>
          <a:p>
            <a:pPr lvl="1"/>
            <a:r>
              <a:rPr lang="en-US" sz="1900" dirty="0" smtClean="0"/>
              <a:t>To </a:t>
            </a:r>
            <a:r>
              <a:rPr lang="en-US" sz="1900" dirty="0"/>
              <a:t>help my client, I want to provide a Case Management service to find some places the client could use to decrease isolation and get more social interaction which should help their mood.</a:t>
            </a:r>
          </a:p>
          <a:p>
            <a:pPr lvl="1"/>
            <a:r>
              <a:rPr lang="en-US" sz="1900" dirty="0"/>
              <a:t>I </a:t>
            </a:r>
            <a:r>
              <a:rPr lang="en-US" sz="1900" dirty="0" smtClean="0"/>
              <a:t>provided resources to a clubhouse and a local peer recovery group. I educated </a:t>
            </a:r>
            <a:r>
              <a:rPr lang="en-US" sz="1900" dirty="0"/>
              <a:t>him/her about what support </a:t>
            </a:r>
            <a:r>
              <a:rPr lang="en-US" sz="1900" dirty="0" smtClean="0"/>
              <a:t>these </a:t>
            </a:r>
            <a:r>
              <a:rPr lang="en-US" sz="1900" dirty="0"/>
              <a:t>can </a:t>
            </a:r>
            <a:r>
              <a:rPr lang="en-US" sz="1900" dirty="0" smtClean="0"/>
              <a:t>provide. </a:t>
            </a:r>
          </a:p>
          <a:p>
            <a:pPr lvl="1"/>
            <a:r>
              <a:rPr lang="en-US" sz="1900" dirty="0" smtClean="0"/>
              <a:t>We </a:t>
            </a:r>
            <a:r>
              <a:rPr lang="en-US" sz="1900" dirty="0"/>
              <a:t>plan to complete </a:t>
            </a:r>
            <a:r>
              <a:rPr lang="en-US" sz="1900" dirty="0" smtClean="0"/>
              <a:t>a </a:t>
            </a:r>
            <a:r>
              <a:rPr lang="en-US" sz="1900" dirty="0"/>
              <a:t>visit to </a:t>
            </a:r>
            <a:r>
              <a:rPr lang="en-US" sz="1900" dirty="0" smtClean="0"/>
              <a:t>the clubhouse </a:t>
            </a:r>
            <a:r>
              <a:rPr lang="en-US" sz="1900" dirty="0"/>
              <a:t>when we meet </a:t>
            </a:r>
            <a:r>
              <a:rPr lang="en-US" sz="1900" dirty="0" smtClean="0"/>
              <a:t>next week.</a:t>
            </a:r>
            <a:endParaRPr lang="en-US" sz="1900" dirty="0"/>
          </a:p>
        </p:txBody>
      </p:sp>
    </p:spTree>
    <p:extLst>
      <p:ext uri="{BB962C8B-B14F-4D97-AF65-F5344CB8AC3E}">
        <p14:creationId xmlns:p14="http://schemas.microsoft.com/office/powerpoint/2010/main" val="147440784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072" y="0"/>
            <a:ext cx="5778327" cy="1152525"/>
          </a:xfrm>
        </p:spPr>
        <p:txBody>
          <a:bodyPr/>
          <a:lstStyle/>
          <a:p>
            <a:r>
              <a:rPr lang="en-US" sz="2400" dirty="0"/>
              <a:t>Medical Necessity – What is it?</a:t>
            </a:r>
          </a:p>
        </p:txBody>
      </p:sp>
      <p:sp>
        <p:nvSpPr>
          <p:cNvPr id="7" name="Content Placeholder 2">
            <a:extLst>
              <a:ext uri="{FF2B5EF4-FFF2-40B4-BE49-F238E27FC236}">
                <a16:creationId xmlns:a16="http://schemas.microsoft.com/office/drawing/2014/main" xmlns="" id="{3D1CFAA2-5F1F-4D85-93D4-09A36554F9CD}"/>
              </a:ext>
            </a:extLst>
          </p:cNvPr>
          <p:cNvSpPr txBox="1">
            <a:spLocks/>
          </p:cNvSpPr>
          <p:nvPr/>
        </p:nvSpPr>
        <p:spPr>
          <a:xfrm>
            <a:off x="493032" y="1351128"/>
            <a:ext cx="8309773" cy="4605901"/>
          </a:xfrm>
          <a:prstGeom prst="rect">
            <a:avLst/>
          </a:prstGeom>
        </p:spPr>
        <p:txBody>
          <a:bodyPr vert="horz" lIns="0" tIns="0" rIns="0" bIns="91440" rtlCol="0" anchor="b">
            <a:noAutofit/>
          </a:bodyPr>
          <a:lstStyle>
            <a:lvl1pPr marL="0" indent="0" algn="l" defTabSz="457200" rtl="0" eaLnBrk="1" latinLnBrk="0" hangingPunct="1">
              <a:lnSpc>
                <a:spcPct val="100000"/>
              </a:lnSpc>
              <a:spcBef>
                <a:spcPts val="0"/>
              </a:spcBef>
              <a:spcAft>
                <a:spcPts val="1000"/>
              </a:spcAft>
              <a:buClr>
                <a:schemeClr val="tx1">
                  <a:lumMod val="75000"/>
                </a:schemeClr>
              </a:buClr>
              <a:buSzPct val="100000"/>
              <a:buFont typeface="Wingdings" panose="05000000000000000000" pitchFamily="2" charset="2"/>
              <a:buNone/>
              <a:defRPr sz="1600" b="0" i="0" kern="1200" cap="all" baseline="0">
                <a:solidFill>
                  <a:schemeClr val="tx1"/>
                </a:solidFill>
                <a:latin typeface="+mn-lt"/>
                <a:ea typeface="+mn-ea"/>
                <a:cs typeface="+mn-cs"/>
              </a:defRPr>
            </a:lvl1pPr>
            <a:lvl2pPr marL="457200" indent="0" algn="l" defTabSz="457200" rtl="0" eaLnBrk="1" latinLnBrk="0" hangingPunct="1">
              <a:lnSpc>
                <a:spcPct val="150000"/>
              </a:lnSpc>
              <a:spcBef>
                <a:spcPts val="0"/>
              </a:spcBef>
              <a:spcAft>
                <a:spcPts val="1000"/>
              </a:spcAft>
              <a:buClr>
                <a:schemeClr val="accent1"/>
              </a:buClr>
              <a:buFont typeface="Wingdings" charset="2"/>
              <a:buNone/>
              <a:tabLst/>
              <a:defRPr sz="2000" b="1" kern="1200" cap="none" baseline="0">
                <a:solidFill>
                  <a:schemeClr val="tx1"/>
                </a:solidFill>
                <a:latin typeface="+mn-lt"/>
                <a:ea typeface="+mn-ea"/>
                <a:cs typeface="+mn-cs"/>
              </a:defRPr>
            </a:lvl2pPr>
            <a:lvl3pPr marL="914400" indent="0" algn="l" defTabSz="457200" rtl="0" eaLnBrk="1" latinLnBrk="0" hangingPunct="1">
              <a:lnSpc>
                <a:spcPct val="150000"/>
              </a:lnSpc>
              <a:spcBef>
                <a:spcPts val="0"/>
              </a:spcBef>
              <a:spcAft>
                <a:spcPts val="1000"/>
              </a:spcAft>
              <a:buClr>
                <a:schemeClr val="accent2"/>
              </a:buClr>
              <a:buFont typeface="Wingdings" charset="2"/>
              <a:buNone/>
              <a:defRPr sz="1800" b="1" kern="1200" cap="none" baseline="0">
                <a:solidFill>
                  <a:schemeClr val="tx1"/>
                </a:solidFill>
                <a:latin typeface="+mn-lt"/>
                <a:ea typeface="+mn-ea"/>
                <a:cs typeface="+mn-cs"/>
              </a:defRPr>
            </a:lvl3pPr>
            <a:lvl4pPr marL="1371600" indent="0" algn="l" defTabSz="457200" rtl="0" eaLnBrk="1" latinLnBrk="0" hangingPunct="1">
              <a:lnSpc>
                <a:spcPct val="150000"/>
              </a:lnSpc>
              <a:spcBef>
                <a:spcPts val="0"/>
              </a:spcBef>
              <a:spcAft>
                <a:spcPts val="1000"/>
              </a:spcAft>
              <a:buClr>
                <a:schemeClr val="accent3"/>
              </a:buClr>
              <a:buFont typeface="Wingdings" charset="2"/>
              <a:buNone/>
              <a:defRPr sz="1600" b="1" kern="1200" cap="none" baseline="0">
                <a:solidFill>
                  <a:schemeClr val="tx1"/>
                </a:solidFill>
                <a:latin typeface="+mn-lt"/>
                <a:ea typeface="+mn-ea"/>
                <a:cs typeface="+mn-cs"/>
              </a:defRPr>
            </a:lvl4pPr>
            <a:lvl5pPr marL="1828800" indent="0" algn="l" defTabSz="457200" rtl="0" eaLnBrk="1" latinLnBrk="0" hangingPunct="1">
              <a:lnSpc>
                <a:spcPct val="150000"/>
              </a:lnSpc>
              <a:spcBef>
                <a:spcPts val="0"/>
              </a:spcBef>
              <a:spcAft>
                <a:spcPts val="1000"/>
              </a:spcAft>
              <a:buClr>
                <a:schemeClr val="accent4"/>
              </a:buClr>
              <a:buFont typeface="Wingdings" charset="2"/>
              <a:buNone/>
              <a:defRPr sz="1600" b="1" kern="1200" cap="none" baseline="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pPr lvl="1"/>
            <a:endParaRPr lang="en-US" b="0" dirty="0"/>
          </a:p>
        </p:txBody>
      </p:sp>
      <p:sp>
        <p:nvSpPr>
          <p:cNvPr id="8" name="TextBox 7">
            <a:extLst>
              <a:ext uri="{FF2B5EF4-FFF2-40B4-BE49-F238E27FC236}">
                <a16:creationId xmlns:a16="http://schemas.microsoft.com/office/drawing/2014/main" xmlns="" id="{C23FD9EC-9593-45A0-B595-740408B97C64}"/>
              </a:ext>
            </a:extLst>
          </p:cNvPr>
          <p:cNvSpPr txBox="1"/>
          <p:nvPr/>
        </p:nvSpPr>
        <p:spPr>
          <a:xfrm>
            <a:off x="682388" y="1351128"/>
            <a:ext cx="7847463" cy="5247590"/>
          </a:xfrm>
          <a:prstGeom prst="rect">
            <a:avLst/>
          </a:prstGeom>
          <a:noFill/>
        </p:spPr>
        <p:txBody>
          <a:bodyPr wrap="square" lIns="0" tIns="0" rIns="0" bIns="0" rtlCol="0">
            <a:spAutoFit/>
          </a:bodyPr>
          <a:lstStyle/>
          <a:p>
            <a:r>
              <a:rPr lang="en-US" sz="2000" b="1" dirty="0">
                <a:solidFill>
                  <a:schemeClr val="accent1"/>
                </a:solidFill>
                <a:latin typeface="Avenir Light"/>
                <a:cs typeface="Avenir Light"/>
              </a:rPr>
              <a:t>Medical Necessity contains 3 key things</a:t>
            </a:r>
            <a:r>
              <a:rPr lang="en-US" sz="2000" dirty="0">
                <a:solidFill>
                  <a:schemeClr val="accent1"/>
                </a:solidFill>
                <a:latin typeface="Avenir Light"/>
                <a:cs typeface="Avenir Light"/>
              </a:rPr>
              <a:t>:</a:t>
            </a:r>
          </a:p>
          <a:p>
            <a:endParaRPr lang="en-US" sz="2000" dirty="0">
              <a:solidFill>
                <a:schemeClr val="accent1"/>
              </a:solidFill>
              <a:latin typeface="Avenir Light"/>
              <a:cs typeface="Avenir Light"/>
            </a:endParaRPr>
          </a:p>
          <a:p>
            <a:pPr marL="342900" indent="-342900">
              <a:buFont typeface="+mj-lt"/>
              <a:buAutoNum type="arabicParenR"/>
            </a:pPr>
            <a:r>
              <a:rPr lang="en-US" sz="2000" dirty="0">
                <a:solidFill>
                  <a:schemeClr val="accent1"/>
                </a:solidFill>
                <a:latin typeface="Avenir Light"/>
                <a:cs typeface="Avenir Light"/>
              </a:rPr>
              <a:t>	An included DSM V Diagnosis related to a client’s mental health.</a:t>
            </a:r>
          </a:p>
          <a:p>
            <a:endParaRPr lang="en-US" sz="900" dirty="0">
              <a:solidFill>
                <a:schemeClr val="accent1"/>
              </a:solidFill>
              <a:latin typeface="Avenir Light"/>
              <a:cs typeface="Avenir Light"/>
            </a:endParaRPr>
          </a:p>
          <a:p>
            <a:pPr marL="742950" lvl="1" indent="-285750">
              <a:buFont typeface="Arial" panose="020B0604020202020204" pitchFamily="34" charset="0"/>
              <a:buChar char="•"/>
            </a:pPr>
            <a:r>
              <a:rPr lang="en-US" sz="2000" dirty="0">
                <a:solidFill>
                  <a:schemeClr val="accent1"/>
                </a:solidFill>
                <a:latin typeface="Avenir Light"/>
                <a:cs typeface="Avenir Light"/>
              </a:rPr>
              <a:t>The most common diagnoses that our MHP treats are DEPRESSION, ANXIETY, BI-POLAR DISORDER, </a:t>
            </a:r>
            <a:r>
              <a:rPr lang="en-US" sz="2000" dirty="0" smtClean="0">
                <a:solidFill>
                  <a:schemeClr val="accent1"/>
                </a:solidFill>
                <a:latin typeface="Avenir Light"/>
                <a:cs typeface="Avenir Light"/>
              </a:rPr>
              <a:t>BEHAVIORAL DISORDERS, AND </a:t>
            </a:r>
            <a:r>
              <a:rPr lang="en-US" sz="2000" dirty="0">
                <a:solidFill>
                  <a:schemeClr val="accent1"/>
                </a:solidFill>
                <a:latin typeface="Avenir Light"/>
                <a:cs typeface="Avenir Light"/>
              </a:rPr>
              <a:t>SCHIZOPHRENIA OR </a:t>
            </a:r>
            <a:r>
              <a:rPr lang="en-US" sz="2000" dirty="0" smtClean="0">
                <a:solidFill>
                  <a:schemeClr val="accent1"/>
                </a:solidFill>
                <a:latin typeface="Avenir Light"/>
                <a:cs typeface="Avenir Light"/>
              </a:rPr>
              <a:t>OTHER THOUGHT </a:t>
            </a:r>
            <a:r>
              <a:rPr lang="en-US" sz="2000" dirty="0">
                <a:solidFill>
                  <a:schemeClr val="accent1"/>
                </a:solidFill>
                <a:latin typeface="Avenir Light"/>
                <a:cs typeface="Avenir Light"/>
              </a:rPr>
              <a:t>DISORDERS.</a:t>
            </a:r>
          </a:p>
          <a:p>
            <a:pPr lvl="1"/>
            <a:endParaRPr lang="en-US" sz="2000" dirty="0">
              <a:solidFill>
                <a:schemeClr val="accent1"/>
              </a:solidFill>
              <a:latin typeface="Avenir Light"/>
              <a:cs typeface="Avenir Light"/>
            </a:endParaRPr>
          </a:p>
          <a:p>
            <a:pPr marL="342900" indent="-342900">
              <a:buAutoNum type="arabicParenR" startAt="2"/>
            </a:pPr>
            <a:r>
              <a:rPr lang="en-US" sz="2000" dirty="0">
                <a:solidFill>
                  <a:schemeClr val="accent1"/>
                </a:solidFill>
                <a:latin typeface="Avenir Light"/>
                <a:cs typeface="Avenir Light"/>
              </a:rPr>
              <a:t>The symptoms of the diagnosis cause problems for the client in their daily living, like not being able to work, or go to </a:t>
            </a:r>
            <a:r>
              <a:rPr lang="en-US" sz="2000" dirty="0" smtClean="0">
                <a:solidFill>
                  <a:schemeClr val="accent1"/>
                </a:solidFill>
                <a:latin typeface="Avenir Light"/>
                <a:cs typeface="Avenir Light"/>
              </a:rPr>
              <a:t>school </a:t>
            </a:r>
            <a:r>
              <a:rPr lang="en-US" sz="2000" dirty="0">
                <a:solidFill>
                  <a:schemeClr val="accent1"/>
                </a:solidFill>
                <a:latin typeface="Avenir Light"/>
                <a:cs typeface="Avenir Light"/>
              </a:rPr>
              <a:t>or </a:t>
            </a:r>
            <a:r>
              <a:rPr lang="en-US" sz="2000" dirty="0" smtClean="0">
                <a:solidFill>
                  <a:schemeClr val="accent1"/>
                </a:solidFill>
                <a:latin typeface="Avenir Light"/>
                <a:cs typeface="Avenir Light"/>
              </a:rPr>
              <a:t>public </a:t>
            </a:r>
            <a:r>
              <a:rPr lang="en-US" sz="2000" dirty="0">
                <a:solidFill>
                  <a:schemeClr val="accent1"/>
                </a:solidFill>
                <a:latin typeface="Avenir Light"/>
                <a:cs typeface="Avenir Light"/>
              </a:rPr>
              <a:t>places, not engaging with family, or having relationship problems with family, friends, or children. </a:t>
            </a:r>
          </a:p>
          <a:p>
            <a:pPr marL="342900" indent="-342900">
              <a:buAutoNum type="arabicParenR" startAt="2"/>
            </a:pPr>
            <a:endParaRPr lang="en-US" sz="2000" dirty="0">
              <a:solidFill>
                <a:schemeClr val="accent1"/>
              </a:solidFill>
              <a:latin typeface="Avenir Light"/>
              <a:cs typeface="Avenir Light"/>
            </a:endParaRPr>
          </a:p>
          <a:p>
            <a:pPr marL="342900" indent="-342900">
              <a:buAutoNum type="arabicParenR" startAt="2"/>
            </a:pPr>
            <a:r>
              <a:rPr lang="en-US" sz="2000" dirty="0">
                <a:solidFill>
                  <a:schemeClr val="accent1"/>
                </a:solidFill>
                <a:latin typeface="Avenir Light"/>
                <a:cs typeface="Avenir Light"/>
              </a:rPr>
              <a:t>The Intervention that you provide to your client is targeted to help improve the </a:t>
            </a:r>
            <a:r>
              <a:rPr lang="en-US" sz="2000" dirty="0" smtClean="0">
                <a:solidFill>
                  <a:schemeClr val="accent1"/>
                </a:solidFill>
                <a:latin typeface="Avenir Light"/>
                <a:cs typeface="Avenir Light"/>
              </a:rPr>
              <a:t>impairment life </a:t>
            </a:r>
            <a:r>
              <a:rPr lang="en-US" sz="2000" dirty="0">
                <a:solidFill>
                  <a:schemeClr val="accent1"/>
                </a:solidFill>
                <a:latin typeface="Avenir Light"/>
                <a:cs typeface="Avenir Light"/>
              </a:rPr>
              <a:t>functioning.</a:t>
            </a:r>
          </a:p>
          <a:p>
            <a:pPr marL="800100" lvl="1" indent="-342900">
              <a:buFont typeface="+mj-lt"/>
              <a:buAutoNum type="arabicPeriod"/>
            </a:pPr>
            <a:endParaRPr lang="en-US" sz="1600" dirty="0">
              <a:solidFill>
                <a:schemeClr val="accent1"/>
              </a:solidFill>
              <a:latin typeface="Avenir Light"/>
              <a:cs typeface="Avenir Light"/>
            </a:endParaRPr>
          </a:p>
          <a:p>
            <a:pPr marL="342900" indent="-342900">
              <a:buFont typeface="+mj-lt"/>
              <a:buAutoNum type="arabicParenR"/>
            </a:pPr>
            <a:endParaRPr lang="en-US" sz="1600" dirty="0">
              <a:solidFill>
                <a:schemeClr val="accent1"/>
              </a:solidFill>
              <a:latin typeface="Avenir Light"/>
              <a:cs typeface="Avenir Light"/>
            </a:endParaRPr>
          </a:p>
        </p:txBody>
      </p:sp>
    </p:spTree>
    <p:extLst>
      <p:ext uri="{BB962C8B-B14F-4D97-AF65-F5344CB8AC3E}">
        <p14:creationId xmlns:p14="http://schemas.microsoft.com/office/powerpoint/2010/main" val="3045722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460" y="18031"/>
            <a:ext cx="7041240" cy="741362"/>
          </a:xfrm>
        </p:spPr>
        <p:txBody>
          <a:bodyPr/>
          <a:lstStyle/>
          <a:p>
            <a:r>
              <a:rPr lang="en-US" dirty="0">
                <a:solidFill>
                  <a:schemeClr val="bg1"/>
                </a:solidFill>
              </a:rPr>
              <a:t>Rehabilitation Services</a:t>
            </a:r>
          </a:p>
        </p:txBody>
      </p:sp>
      <p:sp>
        <p:nvSpPr>
          <p:cNvPr id="3" name="Content Placeholder 2"/>
          <p:cNvSpPr>
            <a:spLocks noGrp="1"/>
          </p:cNvSpPr>
          <p:nvPr>
            <p:ph idx="1"/>
          </p:nvPr>
        </p:nvSpPr>
        <p:spPr>
          <a:xfrm>
            <a:off x="535460" y="1742474"/>
            <a:ext cx="8151338" cy="4555455"/>
          </a:xfrm>
        </p:spPr>
        <p:txBody>
          <a:bodyPr>
            <a:normAutofit fontScale="92500" lnSpcReduction="10000"/>
          </a:bodyPr>
          <a:lstStyle/>
          <a:p>
            <a:pPr marL="0" lvl="3" indent="0">
              <a:lnSpc>
                <a:spcPct val="90000"/>
              </a:lnSpc>
              <a:buClrTx/>
              <a:buNone/>
            </a:pPr>
            <a:r>
              <a:rPr lang="en-US" sz="3200" b="1" dirty="0">
                <a:solidFill>
                  <a:schemeClr val="tx2"/>
                </a:solidFill>
              </a:rPr>
              <a:t>Purpose:</a:t>
            </a:r>
          </a:p>
          <a:p>
            <a:pPr lvl="3">
              <a:lnSpc>
                <a:spcPct val="90000"/>
              </a:lnSpc>
              <a:buClrTx/>
              <a:buNone/>
            </a:pPr>
            <a:endParaRPr lang="en-US" sz="600" dirty="0"/>
          </a:p>
          <a:p>
            <a:pPr marL="1143000" lvl="5" indent="0">
              <a:lnSpc>
                <a:spcPct val="90000"/>
              </a:lnSpc>
              <a:buClr>
                <a:schemeClr val="accent4">
                  <a:lumMod val="60000"/>
                  <a:lumOff val="40000"/>
                </a:schemeClr>
              </a:buClr>
              <a:buNone/>
            </a:pPr>
            <a:r>
              <a:rPr lang="en-US" sz="2800" dirty="0"/>
              <a:t>To improve, maintain or restore </a:t>
            </a:r>
            <a:r>
              <a:rPr lang="en-US" sz="2800" b="1" u="sng" dirty="0">
                <a:solidFill>
                  <a:schemeClr val="accent6"/>
                </a:solidFill>
              </a:rPr>
              <a:t>SKILLS</a:t>
            </a:r>
          </a:p>
          <a:p>
            <a:pPr marL="1312863" lvl="5" indent="-347663">
              <a:lnSpc>
                <a:spcPct val="90000"/>
              </a:lnSpc>
              <a:spcAft>
                <a:spcPts val="600"/>
              </a:spcAft>
              <a:buClrTx/>
              <a:buNone/>
              <a:tabLst>
                <a:tab pos="1539875" algn="l"/>
              </a:tabLst>
            </a:pPr>
            <a:r>
              <a:rPr lang="en-US" sz="2800" dirty="0"/>
              <a:t>  in life functioning.</a:t>
            </a:r>
          </a:p>
          <a:p>
            <a:pPr lvl="5">
              <a:lnSpc>
                <a:spcPct val="90000"/>
              </a:lnSpc>
              <a:buClrTx/>
              <a:buNone/>
            </a:pPr>
            <a:endParaRPr lang="en-US" dirty="0"/>
          </a:p>
          <a:p>
            <a:pPr lvl="3">
              <a:lnSpc>
                <a:spcPct val="90000"/>
              </a:lnSpc>
              <a:buClrTx/>
              <a:buNone/>
            </a:pPr>
            <a:r>
              <a:rPr lang="en-US" sz="3000" dirty="0"/>
              <a:t> </a:t>
            </a:r>
            <a:r>
              <a:rPr lang="en-US" sz="2800" b="1" u="sng" dirty="0">
                <a:solidFill>
                  <a:schemeClr val="tx2"/>
                </a:solidFill>
              </a:rPr>
              <a:t>It is Not</a:t>
            </a:r>
            <a:r>
              <a:rPr lang="en-US" sz="2800" b="1" dirty="0"/>
              <a:t>:  </a:t>
            </a:r>
            <a:r>
              <a:rPr lang="en-US" sz="2800" dirty="0"/>
              <a:t>Providing only academic, work</a:t>
            </a:r>
          </a:p>
          <a:p>
            <a:pPr lvl="3">
              <a:lnSpc>
                <a:spcPct val="90000"/>
              </a:lnSpc>
              <a:buClrTx/>
              <a:buNone/>
            </a:pPr>
            <a:r>
              <a:rPr lang="en-US" sz="2800" dirty="0"/>
              <a:t>  training, or recreation activities to or</a:t>
            </a:r>
          </a:p>
          <a:p>
            <a:pPr lvl="3">
              <a:lnSpc>
                <a:spcPct val="90000"/>
              </a:lnSpc>
              <a:buClrTx/>
              <a:buNone/>
            </a:pPr>
            <a:r>
              <a:rPr lang="en-US" sz="2800" dirty="0"/>
              <a:t>  with the client</a:t>
            </a:r>
          </a:p>
          <a:p>
            <a:pPr lvl="3">
              <a:lnSpc>
                <a:spcPct val="90000"/>
              </a:lnSpc>
              <a:buClrTx/>
              <a:buNone/>
            </a:pPr>
            <a:r>
              <a:rPr lang="en-US" sz="2000" dirty="0"/>
              <a:t>     </a:t>
            </a:r>
          </a:p>
          <a:p>
            <a:pPr lvl="3">
              <a:lnSpc>
                <a:spcPct val="90000"/>
              </a:lnSpc>
              <a:buClrTx/>
              <a:buNone/>
            </a:pPr>
            <a:r>
              <a:rPr lang="en-US" sz="3000" i="1" dirty="0">
                <a:solidFill>
                  <a:srgbClr val="FF0000"/>
                </a:solidFill>
              </a:rPr>
              <a:t> Documentation </a:t>
            </a:r>
            <a:r>
              <a:rPr lang="en-US" sz="3000" b="1" i="1" u="sng" dirty="0">
                <a:solidFill>
                  <a:srgbClr val="FF0000"/>
                </a:solidFill>
              </a:rPr>
              <a:t>must</a:t>
            </a:r>
            <a:r>
              <a:rPr lang="en-US" sz="3000" i="1" dirty="0">
                <a:solidFill>
                  <a:srgbClr val="FF0000"/>
                </a:solidFill>
              </a:rPr>
              <a:t> be connected to  </a:t>
            </a:r>
          </a:p>
          <a:p>
            <a:pPr lvl="3">
              <a:lnSpc>
                <a:spcPct val="90000"/>
              </a:lnSpc>
              <a:buClrTx/>
              <a:buNone/>
            </a:pPr>
            <a:r>
              <a:rPr lang="en-US" sz="3000" i="1" dirty="0">
                <a:solidFill>
                  <a:srgbClr val="FF0000"/>
                </a:solidFill>
              </a:rPr>
              <a:t> and address the Client Plan Objectives</a:t>
            </a:r>
          </a:p>
          <a:p>
            <a:pPr marL="0" indent="0">
              <a:buNone/>
            </a:pPr>
            <a:endParaRPr lang="en-US" sz="2400" dirty="0"/>
          </a:p>
        </p:txBody>
      </p:sp>
    </p:spTree>
    <p:extLst>
      <p:ext uri="{BB962C8B-B14F-4D97-AF65-F5344CB8AC3E}">
        <p14:creationId xmlns:p14="http://schemas.microsoft.com/office/powerpoint/2010/main" val="1836162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626" y="78532"/>
            <a:ext cx="7041240" cy="741362"/>
          </a:xfrm>
        </p:spPr>
        <p:txBody>
          <a:bodyPr/>
          <a:lstStyle/>
          <a:p>
            <a:r>
              <a:rPr lang="en-US" dirty="0">
                <a:solidFill>
                  <a:schemeClr val="bg1"/>
                </a:solidFill>
              </a:rPr>
              <a:t>Rehab. – Individual SERVICES</a:t>
            </a:r>
          </a:p>
        </p:txBody>
      </p:sp>
      <p:sp>
        <p:nvSpPr>
          <p:cNvPr id="3" name="Content Placeholder 2"/>
          <p:cNvSpPr>
            <a:spLocks noGrp="1"/>
          </p:cNvSpPr>
          <p:nvPr>
            <p:ph idx="1"/>
          </p:nvPr>
        </p:nvSpPr>
        <p:spPr>
          <a:xfrm>
            <a:off x="188778" y="1493826"/>
            <a:ext cx="8857686" cy="5103341"/>
          </a:xfrm>
        </p:spPr>
        <p:txBody>
          <a:bodyPr>
            <a:normAutofit/>
          </a:bodyPr>
          <a:lstStyle/>
          <a:p>
            <a:pPr marL="0" lvl="3" indent="0">
              <a:lnSpc>
                <a:spcPct val="90000"/>
              </a:lnSpc>
              <a:buClrTx/>
              <a:buNone/>
            </a:pPr>
            <a:r>
              <a:rPr lang="en-US" sz="3000" dirty="0">
                <a:solidFill>
                  <a:schemeClr val="tx2"/>
                </a:solidFill>
              </a:rPr>
              <a:t>	Service Code </a:t>
            </a:r>
            <a:r>
              <a:rPr lang="en-US" sz="3000" b="1" dirty="0">
                <a:solidFill>
                  <a:schemeClr val="accent6"/>
                </a:solidFill>
              </a:rPr>
              <a:t>34 </a:t>
            </a:r>
            <a:r>
              <a:rPr lang="en-US" sz="3000" dirty="0">
                <a:solidFill>
                  <a:schemeClr val="tx2"/>
                </a:solidFill>
              </a:rPr>
              <a:t>- Rehab. </a:t>
            </a:r>
            <a:r>
              <a:rPr lang="en-US" sz="3000" b="1" u="sng" dirty="0">
                <a:solidFill>
                  <a:schemeClr val="tx2"/>
                </a:solidFill>
              </a:rPr>
              <a:t>Individual</a:t>
            </a:r>
            <a:r>
              <a:rPr lang="en-US" sz="3000" dirty="0">
                <a:solidFill>
                  <a:schemeClr val="tx2"/>
                </a:solidFill>
              </a:rPr>
              <a:t>:</a:t>
            </a:r>
          </a:p>
          <a:p>
            <a:pPr lvl="3">
              <a:lnSpc>
                <a:spcPct val="90000"/>
              </a:lnSpc>
              <a:buClrTx/>
              <a:buNone/>
            </a:pPr>
            <a:endParaRPr lang="en-US" sz="800" dirty="0"/>
          </a:p>
          <a:p>
            <a:pPr lvl="1">
              <a:lnSpc>
                <a:spcPct val="100000"/>
              </a:lnSpc>
              <a:spcAft>
                <a:spcPts val="1800"/>
              </a:spcAft>
              <a:buSzPct val="75000"/>
            </a:pPr>
            <a:r>
              <a:rPr lang="en-US" sz="2400" dirty="0"/>
              <a:t>Teaching activities to help a client when they are experiencing anger, hyperactivity, worry, fear or…</a:t>
            </a:r>
          </a:p>
          <a:p>
            <a:pPr lvl="1">
              <a:lnSpc>
                <a:spcPct val="100000"/>
              </a:lnSpc>
              <a:spcAft>
                <a:spcPts val="1800"/>
              </a:spcAft>
              <a:buSzPct val="75000"/>
            </a:pPr>
            <a:r>
              <a:rPr lang="en-US" sz="2400" dirty="0"/>
              <a:t>Helping a client learn hygiene, self care or life or social skills</a:t>
            </a:r>
          </a:p>
          <a:p>
            <a:pPr lvl="1">
              <a:lnSpc>
                <a:spcPct val="100000"/>
              </a:lnSpc>
              <a:spcAft>
                <a:spcPts val="1800"/>
              </a:spcAft>
              <a:buSzPct val="75000"/>
            </a:pPr>
            <a:r>
              <a:rPr lang="en-US" sz="2400" dirty="0"/>
              <a:t>Educating, encouraging and supporting them about the benefits and need for consistent attendance to Mental Health appointments</a:t>
            </a:r>
          </a:p>
          <a:p>
            <a:pPr lvl="1">
              <a:lnSpc>
                <a:spcPct val="100000"/>
              </a:lnSpc>
              <a:spcAft>
                <a:spcPts val="0"/>
              </a:spcAft>
              <a:buSzPct val="75000"/>
            </a:pPr>
            <a:r>
              <a:rPr lang="en-US" sz="2400" dirty="0"/>
              <a:t>Talking with a client and trying to help them come up with ideas to help solve their problems about concerns, or difficulties</a:t>
            </a:r>
          </a:p>
          <a:p>
            <a:pPr marL="342900" lvl="1" indent="0">
              <a:buNone/>
            </a:pPr>
            <a:endParaRPr lang="en-US" sz="2000" dirty="0"/>
          </a:p>
          <a:p>
            <a:pPr marL="0" indent="0">
              <a:buNone/>
            </a:pPr>
            <a:endParaRPr lang="en-US" sz="2400" dirty="0"/>
          </a:p>
        </p:txBody>
      </p:sp>
    </p:spTree>
    <p:extLst>
      <p:ext uri="{BB962C8B-B14F-4D97-AF65-F5344CB8AC3E}">
        <p14:creationId xmlns:p14="http://schemas.microsoft.com/office/powerpoint/2010/main" val="1995902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LWSD 2013 Blue">
  <a:themeElements>
    <a:clrScheme name="LWSD_blue">
      <a:dk1>
        <a:srgbClr val="808080"/>
      </a:dk1>
      <a:lt1>
        <a:sysClr val="window" lastClr="FFFFFF"/>
      </a:lt1>
      <a:dk2>
        <a:srgbClr val="95AF39"/>
      </a:dk2>
      <a:lt2>
        <a:srgbClr val="FFFFFF"/>
      </a:lt2>
      <a:accent1>
        <a:srgbClr val="2FB4BC"/>
      </a:accent1>
      <a:accent2>
        <a:srgbClr val="F79527"/>
      </a:accent2>
      <a:accent3>
        <a:srgbClr val="95AF39"/>
      </a:accent3>
      <a:accent4>
        <a:srgbClr val="FDBA16"/>
      </a:accent4>
      <a:accent5>
        <a:srgbClr val="779042"/>
      </a:accent5>
      <a:accent6>
        <a:srgbClr val="F47F26"/>
      </a:accent6>
      <a:hlink>
        <a:srgbClr val="00A9C5"/>
      </a:hlink>
      <a:folHlink>
        <a:srgbClr val="C7DC6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600" dirty="0" smtClean="0">
            <a:solidFill>
              <a:schemeClr val="tx2"/>
            </a:solidFill>
            <a:latin typeface="Avenir Light"/>
            <a:cs typeface="Avenir Light"/>
          </a:defRPr>
        </a:defPPr>
      </a:lstStyle>
    </a:txDef>
  </a:objectDefaults>
  <a:extraClrSchemeLst/>
</a:theme>
</file>

<file path=ppt/theme/theme2.xml><?xml version="1.0" encoding="utf-8"?>
<a:theme xmlns:a="http://schemas.openxmlformats.org/drawingml/2006/main" name="LWSD 2013 Blue 2">
  <a:themeElements>
    <a:clrScheme name="LWSD_blue">
      <a:dk1>
        <a:srgbClr val="808080"/>
      </a:dk1>
      <a:lt1>
        <a:sysClr val="window" lastClr="FFFFFF"/>
      </a:lt1>
      <a:dk2>
        <a:srgbClr val="95AF39"/>
      </a:dk2>
      <a:lt2>
        <a:srgbClr val="FFFFFF"/>
      </a:lt2>
      <a:accent1>
        <a:srgbClr val="2FB4BC"/>
      </a:accent1>
      <a:accent2>
        <a:srgbClr val="F79527"/>
      </a:accent2>
      <a:accent3>
        <a:srgbClr val="95AF39"/>
      </a:accent3>
      <a:accent4>
        <a:srgbClr val="FDBA16"/>
      </a:accent4>
      <a:accent5>
        <a:srgbClr val="779042"/>
      </a:accent5>
      <a:accent6>
        <a:srgbClr val="F47F26"/>
      </a:accent6>
      <a:hlink>
        <a:srgbClr val="00A9C5"/>
      </a:hlink>
      <a:folHlink>
        <a:srgbClr val="C7DC6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600" dirty="0" smtClean="0">
            <a:solidFill>
              <a:schemeClr val="tx2"/>
            </a:solidFill>
            <a:latin typeface="Avenir Light"/>
            <a:cs typeface="Avenir Light"/>
          </a:defRPr>
        </a:defPPr>
      </a:lstStyle>
    </a:txDef>
  </a:objectDefaults>
  <a:extraClrSchemeLst/>
</a:theme>
</file>

<file path=ppt/theme/theme3.xml><?xml version="1.0" encoding="utf-8"?>
<a:theme xmlns:a="http://schemas.openxmlformats.org/drawingml/2006/main" name="LWSD 2013 Blue 3">
  <a:themeElements>
    <a:clrScheme name="LWSD_blue">
      <a:dk1>
        <a:srgbClr val="808080"/>
      </a:dk1>
      <a:lt1>
        <a:sysClr val="window" lastClr="FFFFFF"/>
      </a:lt1>
      <a:dk2>
        <a:srgbClr val="95AF39"/>
      </a:dk2>
      <a:lt2>
        <a:srgbClr val="FFFFFF"/>
      </a:lt2>
      <a:accent1>
        <a:srgbClr val="2FB4BC"/>
      </a:accent1>
      <a:accent2>
        <a:srgbClr val="F79527"/>
      </a:accent2>
      <a:accent3>
        <a:srgbClr val="95AF39"/>
      </a:accent3>
      <a:accent4>
        <a:srgbClr val="FDBA16"/>
      </a:accent4>
      <a:accent5>
        <a:srgbClr val="779042"/>
      </a:accent5>
      <a:accent6>
        <a:srgbClr val="F47F26"/>
      </a:accent6>
      <a:hlink>
        <a:srgbClr val="00A9C5"/>
      </a:hlink>
      <a:folHlink>
        <a:srgbClr val="C7DC6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600" dirty="0" smtClean="0">
            <a:solidFill>
              <a:schemeClr val="tx2"/>
            </a:solidFill>
            <a:latin typeface="Avenir Light"/>
            <a:cs typeface="Avenir Light"/>
          </a:defRPr>
        </a:defPPr>
      </a:lstStyle>
    </a:txDef>
  </a:objectDefaults>
  <a:extraClrSchemeLst/>
</a:theme>
</file>

<file path=ppt/theme/theme4.xml><?xml version="1.0" encoding="utf-8"?>
<a:theme xmlns:a="http://schemas.openxmlformats.org/drawingml/2006/main" name="LWSD 2013 Blue 4">
  <a:themeElements>
    <a:clrScheme name="LWSD_blue">
      <a:dk1>
        <a:srgbClr val="808080"/>
      </a:dk1>
      <a:lt1>
        <a:sysClr val="window" lastClr="FFFFFF"/>
      </a:lt1>
      <a:dk2>
        <a:srgbClr val="95AF39"/>
      </a:dk2>
      <a:lt2>
        <a:srgbClr val="FFFFFF"/>
      </a:lt2>
      <a:accent1>
        <a:srgbClr val="2FB4BC"/>
      </a:accent1>
      <a:accent2>
        <a:srgbClr val="F79527"/>
      </a:accent2>
      <a:accent3>
        <a:srgbClr val="95AF39"/>
      </a:accent3>
      <a:accent4>
        <a:srgbClr val="FDBA16"/>
      </a:accent4>
      <a:accent5>
        <a:srgbClr val="779042"/>
      </a:accent5>
      <a:accent6>
        <a:srgbClr val="F47F26"/>
      </a:accent6>
      <a:hlink>
        <a:srgbClr val="00A9C5"/>
      </a:hlink>
      <a:folHlink>
        <a:srgbClr val="C7DC6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600" dirty="0" smtClean="0">
            <a:solidFill>
              <a:schemeClr val="tx2"/>
            </a:solidFill>
            <a:latin typeface="Avenir Light"/>
            <a:cs typeface="Avenir Light"/>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Type xmlns="649a96f5-63bb-4aa9-a40c-7e9fd9d338dd">PowerPoint Templates</Document_x0020_Type>
    <Description0 xmlns="649a96f5-63bb-4aa9-a40c-7e9fd9d338dd">Template to be used for business-focused presentations on Live Well Updated 10-16-14</Description0>
    <IconOverlay xmlns="http://schemas.microsoft.com/sharepoint/v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5F6C4FE6480234CA1AD78F463961847" ma:contentTypeVersion="3" ma:contentTypeDescription="Create a new document." ma:contentTypeScope="" ma:versionID="c6c9eb54b8d62aa291e3931c46db2a89">
  <xsd:schema xmlns:xsd="http://www.w3.org/2001/XMLSchema" xmlns:xs="http://www.w3.org/2001/XMLSchema" xmlns:p="http://schemas.microsoft.com/office/2006/metadata/properties" xmlns:ns2="649a96f5-63bb-4aa9-a40c-7e9fd9d338dd" xmlns:ns3="http://schemas.microsoft.com/sharepoint/v4" targetNamespace="http://schemas.microsoft.com/office/2006/metadata/properties" ma:root="true" ma:fieldsID="aa146dcf3d5625c94392df2571e49534" ns2:_="" ns3:_="">
    <xsd:import namespace="649a96f5-63bb-4aa9-a40c-7e9fd9d338dd"/>
    <xsd:import namespace="http://schemas.microsoft.com/sharepoint/v4"/>
    <xsd:element name="properties">
      <xsd:complexType>
        <xsd:sequence>
          <xsd:element name="documentManagement">
            <xsd:complexType>
              <xsd:all>
                <xsd:element ref="ns2:Document_x0020_Type" minOccurs="0"/>
                <xsd:element ref="ns2:Description0" minOccurs="0"/>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9a96f5-63bb-4aa9-a40c-7e9fd9d338dd" elementFormDefault="qualified">
    <xsd:import namespace="http://schemas.microsoft.com/office/2006/documentManagement/types"/>
    <xsd:import namespace="http://schemas.microsoft.com/office/infopath/2007/PartnerControls"/>
    <xsd:element name="Document_x0020_Type" ma:index="8" nillable="true" ma:displayName="Template" ma:format="Dropdown" ma:internalName="Document_x0020_Type">
      <xsd:simpleType>
        <xsd:restriction base="dms:Choice">
          <xsd:enumeration value="PowerPoint Templates"/>
          <xsd:enumeration value="Flyers/One Sheets"/>
          <xsd:enumeration value="Meeting Agendas"/>
          <xsd:enumeration value="Flowcharts/Organizational Charts"/>
          <xsd:enumeration value="Data Reports"/>
          <xsd:enumeration value="Email Signatures"/>
          <xsd:enumeration value="Other"/>
        </xsd:restriction>
      </xsd:simpleType>
    </xsd:element>
    <xsd:element name="Description0" ma:index="9" nillable="true" ma:displayName="Description" ma:internalName="Description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0"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5F974D-F59C-4C4D-B72B-CB87ACC4C4C9}">
  <ds:schemaRefs>
    <ds:schemaRef ds:uri="http://www.w3.org/XML/1998/namespace"/>
    <ds:schemaRef ds:uri="http://purl.org/dc/dcmitype/"/>
    <ds:schemaRef ds:uri="http://purl.org/dc/terms/"/>
    <ds:schemaRef ds:uri="http://schemas.microsoft.com/office/2006/documentManagement/types"/>
    <ds:schemaRef ds:uri="http://purl.org/dc/elements/1.1/"/>
    <ds:schemaRef ds:uri="649a96f5-63bb-4aa9-a40c-7e9fd9d338dd"/>
    <ds:schemaRef ds:uri="http://schemas.microsoft.com/office/2006/metadata/properties"/>
    <ds:schemaRef ds:uri="http://schemas.microsoft.com/sharepoint/v4"/>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C25CF785-DF7B-403B-8E1A-1C4C7D9311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9a96f5-63bb-4aa9-a40c-7e9fd9d338dd"/>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4FA33D-8C8A-4BA5-9E71-50D54F19AF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1726</TotalTime>
  <Words>641</Words>
  <Application>Microsoft Office PowerPoint</Application>
  <PresentationFormat>On-screen Show (4:3)</PresentationFormat>
  <Paragraphs>116</Paragraphs>
  <Slides>12</Slides>
  <Notes>12</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12</vt:i4>
      </vt:variant>
    </vt:vector>
  </HeadingPairs>
  <TitlesOfParts>
    <vt:vector size="22" baseType="lpstr">
      <vt:lpstr>Arial</vt:lpstr>
      <vt:lpstr>Avenir Light</vt:lpstr>
      <vt:lpstr>Avenir Medium</vt:lpstr>
      <vt:lpstr>Avenir Medium Oblique</vt:lpstr>
      <vt:lpstr>Calibri</vt:lpstr>
      <vt:lpstr>Wingdings</vt:lpstr>
      <vt:lpstr>LWSD 2013 Blue</vt:lpstr>
      <vt:lpstr>LWSD 2013 Blue 2</vt:lpstr>
      <vt:lpstr>LWSD 2013 Blue 3</vt:lpstr>
      <vt:lpstr>LWSD 2013 Blue 4</vt:lpstr>
      <vt:lpstr> MHRS &amp; Parapro   Documentation Practicum </vt:lpstr>
      <vt:lpstr>Welcome to improvement</vt:lpstr>
      <vt:lpstr>PowerPoint Presentation</vt:lpstr>
      <vt:lpstr>Documentation practicum</vt:lpstr>
      <vt:lpstr>PROGRESS NOTES MADE SIMPLE</vt:lpstr>
      <vt:lpstr>Documentation practicum</vt:lpstr>
      <vt:lpstr>Medical Necessity – What is it?</vt:lpstr>
      <vt:lpstr>Rehabilitation Services</vt:lpstr>
      <vt:lpstr>Rehab. – Individual SERVICES</vt:lpstr>
      <vt:lpstr>Case management</vt:lpstr>
      <vt:lpstr>A Good Progress note:</vt:lpstr>
      <vt:lpstr>It’s documentation time</vt:lpstr>
    </vt:vector>
  </TitlesOfParts>
  <Company>AdEase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Creative Contractor</dc:creator>
  <cp:lastModifiedBy>Blanchard, Michael</cp:lastModifiedBy>
  <cp:revision>197</cp:revision>
  <cp:lastPrinted>2018-08-28T19:28:25Z</cp:lastPrinted>
  <dcterms:created xsi:type="dcterms:W3CDTF">2013-10-28T20:20:09Z</dcterms:created>
  <dcterms:modified xsi:type="dcterms:W3CDTF">2019-05-21T23:53:08Z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0x01010005F6C4FE6480234CA1AD78F463961847</vt:lpwstr>
  </property>
  <property fmtid="{D5CDD505-2E9C-101B-9397-08002B2CF9AE}" pid="3" name="TemplateUrl">
    <vt:lpwstr/>
  </property>
  <property fmtid="{D5CDD505-2E9C-101B-9397-08002B2CF9AE}" pid="4" name="Order">
    <vt:r8>1500</vt:r8>
  </property>
  <property fmtid="{D5CDD505-2E9C-101B-9397-08002B2CF9AE}" pid="5" name="xd_ProgID">
    <vt:lpwstr/>
  </property>
  <property fmtid="{D5CDD505-2E9C-101B-9397-08002B2CF9AE}" pid="6" name="_CopySource">
    <vt:lpwstr>https://cwc/sites/LWSD/LWSD Office Suite/LWSD PowerPoint Template - Business Blue.pptx</vt:lpwstr>
  </property>
  <property fmtid="{D5CDD505-2E9C-101B-9397-08002B2CF9AE}" pid="7" name="_MarkAsFinal">
    <vt:bool>true</vt:bool>
  </property>
</Properties>
</file>